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58" r:id="rId3"/>
    <p:sldId id="259" r:id="rId4"/>
    <p:sldId id="261" r:id="rId5"/>
    <p:sldId id="262" r:id="rId6"/>
    <p:sldId id="266" r:id="rId7"/>
    <p:sldId id="273" r:id="rId8"/>
    <p:sldId id="263"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291" r:id="rId22"/>
    <p:sldId id="323" r:id="rId23"/>
  </p:sldIdLst>
  <p:sldSz cx="9144000" cy="5143500" type="screen16x9"/>
  <p:notesSz cx="6858000" cy="9144000"/>
  <p:embeddedFontLst>
    <p:embeddedFont>
      <p:font typeface="Alumni Sans Pinstripe" panose="020B0604020202020204" charset="0"/>
      <p:regular r:id="rId25"/>
      <p:italic r:id="rId26"/>
    </p:embeddedFont>
    <p:embeddedFont>
      <p:font typeface="Advent Pr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21D8D0-01D2-4E9B-9933-CFE49B715A76}">
  <a:tblStyle styleId="{1021D8D0-01D2-4E9B-9933-CFE49B715A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7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0"/>
        <p:cNvGrpSpPr/>
        <p:nvPr/>
      </p:nvGrpSpPr>
      <p:grpSpPr>
        <a:xfrm>
          <a:off x="0" y="0"/>
          <a:ext cx="0" cy="0"/>
          <a:chOff x="0" y="0"/>
          <a:chExt cx="0" cy="0"/>
        </a:xfrm>
      </p:grpSpPr>
      <p:sp>
        <p:nvSpPr>
          <p:cNvPr id="4591" name="Google Shape;4591;g12937d05419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2" name="Google Shape;4592;g12937d05419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881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0"/>
        <p:cNvGrpSpPr/>
        <p:nvPr/>
      </p:nvGrpSpPr>
      <p:grpSpPr>
        <a:xfrm>
          <a:off x="0" y="0"/>
          <a:ext cx="0" cy="0"/>
          <a:chOff x="0" y="0"/>
          <a:chExt cx="0" cy="0"/>
        </a:xfrm>
      </p:grpSpPr>
      <p:sp>
        <p:nvSpPr>
          <p:cNvPr id="4151" name="Google Shape;4151;g11bc263f502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2" name="Google Shape;4152;g11bc263f502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05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g11bc263f502_0_2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4" name="Google Shape;4364;g11bc263f502_0_2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41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12937d05419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12937d05419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0"/>
        <p:cNvGrpSpPr/>
        <p:nvPr/>
      </p:nvGrpSpPr>
      <p:grpSpPr>
        <a:xfrm>
          <a:off x="0" y="0"/>
          <a:ext cx="0" cy="0"/>
          <a:chOff x="0" y="0"/>
          <a:chExt cx="0" cy="0"/>
        </a:xfrm>
      </p:grpSpPr>
      <p:sp>
        <p:nvSpPr>
          <p:cNvPr id="4991" name="Google Shape;4991;g12937d05419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2" name="Google Shape;4992;g12937d05419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9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11bc263f50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8"/>
        <p:cNvGrpSpPr/>
        <p:nvPr/>
      </p:nvGrpSpPr>
      <p:grpSpPr>
        <a:xfrm>
          <a:off x="0" y="0"/>
          <a:ext cx="0" cy="0"/>
          <a:chOff x="0" y="0"/>
          <a:chExt cx="0" cy="0"/>
        </a:xfrm>
      </p:grpSpPr>
      <p:sp>
        <p:nvSpPr>
          <p:cNvPr id="3199" name="Google Shape;3199;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0" name="Google Shape;3200;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2" name="Google Shape;3522;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7"/>
        <p:cNvGrpSpPr/>
        <p:nvPr/>
      </p:nvGrpSpPr>
      <p:grpSpPr>
        <a:xfrm>
          <a:off x="0" y="0"/>
          <a:ext cx="0" cy="0"/>
          <a:chOff x="0" y="0"/>
          <a:chExt cx="0" cy="0"/>
        </a:xfrm>
      </p:grpSpPr>
      <p:sp>
        <p:nvSpPr>
          <p:cNvPr id="3588" name="Google Shape;3588;g11bc263f50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9" name="Google Shape;3589;g11bc263f50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g11bc263f502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7" name="Google Shape;3777;g11bc263f502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0"/>
        <p:cNvGrpSpPr/>
        <p:nvPr/>
      </p:nvGrpSpPr>
      <p:grpSpPr>
        <a:xfrm>
          <a:off x="0" y="0"/>
          <a:ext cx="0" cy="0"/>
          <a:chOff x="0" y="0"/>
          <a:chExt cx="0" cy="0"/>
        </a:xfrm>
      </p:grpSpPr>
      <p:sp>
        <p:nvSpPr>
          <p:cNvPr id="4151" name="Google Shape;4151;g11bc263f502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2" name="Google Shape;4152;g11bc263f502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12937d0541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12937d0541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2" name="Google Shape;3522;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29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414771" y="4540255"/>
            <a:ext cx="2227588" cy="726522"/>
            <a:chOff x="5608450" y="1680311"/>
            <a:chExt cx="1039375" cy="338989"/>
          </a:xfrm>
        </p:grpSpPr>
        <p:sp>
          <p:nvSpPr>
            <p:cNvPr id="10" name="Google Shape;10;p2"/>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46930" y="167266"/>
            <a:ext cx="2227589" cy="1527191"/>
            <a:chOff x="5519300" y="372750"/>
            <a:chExt cx="1039375" cy="712575"/>
          </a:xfrm>
        </p:grpSpPr>
        <p:sp>
          <p:nvSpPr>
            <p:cNvPr id="47" name="Google Shape;47;p2"/>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2"/>
          <p:cNvSpPr/>
          <p:nvPr/>
        </p:nvSpPr>
        <p:spPr>
          <a:xfrm>
            <a:off x="3498074" y="-725725"/>
            <a:ext cx="1331400" cy="133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18424" y="3693001"/>
            <a:ext cx="3129600" cy="3129600"/>
          </a:xfrm>
          <a:prstGeom prst="blockArc">
            <a:avLst>
              <a:gd name="adj1" fmla="val 10800000"/>
              <a:gd name="adj2" fmla="val 78601"/>
              <a:gd name="adj3" fmla="val 16284"/>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8403633">
            <a:off x="-1694052" y="-1802996"/>
            <a:ext cx="4684741" cy="4684741"/>
          </a:xfrm>
          <a:prstGeom prst="blockArc">
            <a:avLst>
              <a:gd name="adj1" fmla="val 10800000"/>
              <a:gd name="adj2" fmla="val 21552055"/>
              <a:gd name="adj3" fmla="val 12224"/>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2"/>
          <p:cNvGrpSpPr/>
          <p:nvPr/>
        </p:nvGrpSpPr>
        <p:grpSpPr>
          <a:xfrm>
            <a:off x="7721255" y="539314"/>
            <a:ext cx="709249" cy="339196"/>
            <a:chOff x="5265975" y="1869575"/>
            <a:chExt cx="269400" cy="128825"/>
          </a:xfrm>
        </p:grpSpPr>
        <p:cxnSp>
          <p:nvCxnSpPr>
            <p:cNvPr id="118" name="Google Shape;118;p2"/>
            <p:cNvCxnSpPr/>
            <p:nvPr/>
          </p:nvCxnSpPr>
          <p:spPr>
            <a:xfrm>
              <a:off x="5265975" y="1869575"/>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2"/>
            <p:cNvCxnSpPr/>
            <p:nvPr/>
          </p:nvCxnSpPr>
          <p:spPr>
            <a:xfrm>
              <a:off x="5265975" y="1901781"/>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2"/>
            <p:cNvCxnSpPr/>
            <p:nvPr/>
          </p:nvCxnSpPr>
          <p:spPr>
            <a:xfrm>
              <a:off x="5265975" y="1933988"/>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2"/>
            <p:cNvCxnSpPr/>
            <p:nvPr/>
          </p:nvCxnSpPr>
          <p:spPr>
            <a:xfrm>
              <a:off x="5265975" y="1966194"/>
              <a:ext cx="269400" cy="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2"/>
            <p:cNvCxnSpPr/>
            <p:nvPr/>
          </p:nvCxnSpPr>
          <p:spPr>
            <a:xfrm>
              <a:off x="5265975" y="1998400"/>
              <a:ext cx="2694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2"/>
          <p:cNvSpPr/>
          <p:nvPr/>
        </p:nvSpPr>
        <p:spPr>
          <a:xfrm>
            <a:off x="1925875" y="4140975"/>
            <a:ext cx="2168100" cy="216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855996">
            <a:off x="8430736" y="1382619"/>
            <a:ext cx="1934093" cy="1934093"/>
          </a:xfrm>
          <a:prstGeom prst="blockArc">
            <a:avLst>
              <a:gd name="adj1" fmla="val 5958233"/>
              <a:gd name="adj2" fmla="val 17549793"/>
              <a:gd name="adj3" fmla="val 21039"/>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581300" y="1240975"/>
            <a:ext cx="1278000" cy="1278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txBox="1">
            <a:spLocks noGrp="1"/>
          </p:cNvSpPr>
          <p:nvPr>
            <p:ph type="ctrTitle"/>
          </p:nvPr>
        </p:nvSpPr>
        <p:spPr>
          <a:xfrm>
            <a:off x="3817063" y="1228288"/>
            <a:ext cx="4499400" cy="1824000"/>
          </a:xfrm>
          <a:prstGeom prst="rect">
            <a:avLst/>
          </a:prstGeom>
        </p:spPr>
        <p:txBody>
          <a:bodyPr spcFirstLastPara="1" wrap="square" lIns="91425" tIns="91425" rIns="91425" bIns="91425" anchor="t" anchorCtr="0">
            <a:noAutofit/>
          </a:bodyPr>
          <a:lstStyle>
            <a:lvl1pPr lvl="0" algn="r">
              <a:lnSpc>
                <a:spcPct val="75000"/>
              </a:lnSpc>
              <a:spcBef>
                <a:spcPts val="0"/>
              </a:spcBef>
              <a:spcAft>
                <a:spcPts val="0"/>
              </a:spcAft>
              <a:buSzPts val="5200"/>
              <a:buNone/>
              <a:defRPr sz="7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7" name="Google Shape;127;p2"/>
          <p:cNvSpPr txBox="1">
            <a:spLocks noGrp="1"/>
          </p:cNvSpPr>
          <p:nvPr>
            <p:ph type="subTitle" idx="1"/>
          </p:nvPr>
        </p:nvSpPr>
        <p:spPr>
          <a:xfrm>
            <a:off x="6343500" y="3052300"/>
            <a:ext cx="1972800" cy="738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1833"/>
        <p:cNvGrpSpPr/>
        <p:nvPr/>
      </p:nvGrpSpPr>
      <p:grpSpPr>
        <a:xfrm>
          <a:off x="0" y="0"/>
          <a:ext cx="0" cy="0"/>
          <a:chOff x="0" y="0"/>
          <a:chExt cx="0" cy="0"/>
        </a:xfrm>
      </p:grpSpPr>
      <p:sp>
        <p:nvSpPr>
          <p:cNvPr id="1834" name="Google Shape;1834;p22"/>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35" name="Google Shape;1835;p22"/>
          <p:cNvSpPr txBox="1">
            <a:spLocks noGrp="1"/>
          </p:cNvSpPr>
          <p:nvPr>
            <p:ph type="body" idx="1"/>
          </p:nvPr>
        </p:nvSpPr>
        <p:spPr>
          <a:xfrm>
            <a:off x="713275" y="1152475"/>
            <a:ext cx="7717500" cy="104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1836" name="Google Shape;1836;p22"/>
          <p:cNvGrpSpPr/>
          <p:nvPr/>
        </p:nvGrpSpPr>
        <p:grpSpPr>
          <a:xfrm rot="5400000">
            <a:off x="-809808" y="679905"/>
            <a:ext cx="2227588" cy="726522"/>
            <a:chOff x="3799000" y="1820400"/>
            <a:chExt cx="1039375" cy="338989"/>
          </a:xfrm>
        </p:grpSpPr>
        <p:sp>
          <p:nvSpPr>
            <p:cNvPr id="1837" name="Google Shape;1837;p22"/>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2"/>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2"/>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2"/>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2"/>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2"/>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2"/>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2"/>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2"/>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2"/>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2"/>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2"/>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2"/>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2"/>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2"/>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2"/>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2"/>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2"/>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2"/>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2"/>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2"/>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2"/>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22"/>
          <p:cNvGrpSpPr/>
          <p:nvPr/>
        </p:nvGrpSpPr>
        <p:grpSpPr>
          <a:xfrm>
            <a:off x="8402730" y="2587316"/>
            <a:ext cx="2227589" cy="1527191"/>
            <a:chOff x="5519300" y="372750"/>
            <a:chExt cx="1039375" cy="712575"/>
          </a:xfrm>
        </p:grpSpPr>
        <p:sp>
          <p:nvSpPr>
            <p:cNvPr id="1873" name="Google Shape;1873;p22"/>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2"/>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2"/>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2"/>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2"/>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2"/>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2"/>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2"/>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2"/>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2"/>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2"/>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2"/>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2"/>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2"/>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2"/>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2"/>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2"/>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2"/>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2"/>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2"/>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2"/>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2"/>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2"/>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2"/>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2"/>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2"/>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2"/>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2"/>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2"/>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2"/>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2"/>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2"/>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2"/>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2"/>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2"/>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2"/>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2"/>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2"/>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2"/>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2"/>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2"/>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2"/>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2"/>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2"/>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2"/>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2"/>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2"/>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2"/>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2"/>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2"/>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2"/>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2"/>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2"/>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2"/>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2"/>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2"/>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2"/>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2"/>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2"/>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2"/>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2"/>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2"/>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2"/>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2"/>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2"/>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2"/>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2"/>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22"/>
          <p:cNvSpPr/>
          <p:nvPr/>
        </p:nvSpPr>
        <p:spPr>
          <a:xfrm rot="-899876">
            <a:off x="8160183" y="3901748"/>
            <a:ext cx="2180581" cy="2180581"/>
          </a:xfrm>
          <a:prstGeom prst="blockArc">
            <a:avLst>
              <a:gd name="adj1" fmla="val 10010889"/>
              <a:gd name="adj2" fmla="val 18123158"/>
              <a:gd name="adj3" fmla="val 2994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2"/>
          <p:cNvSpPr/>
          <p:nvPr/>
        </p:nvSpPr>
        <p:spPr>
          <a:xfrm>
            <a:off x="8167884" y="4291480"/>
            <a:ext cx="1658700" cy="165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2"/>
          <p:cNvSpPr/>
          <p:nvPr/>
        </p:nvSpPr>
        <p:spPr>
          <a:xfrm flipH="1">
            <a:off x="-2104850" y="2015612"/>
            <a:ext cx="2670600" cy="2670600"/>
          </a:xfrm>
          <a:prstGeom prst="blockArc">
            <a:avLst>
              <a:gd name="adj1" fmla="val 5318277"/>
              <a:gd name="adj2" fmla="val 17376266"/>
              <a:gd name="adj3" fmla="val 8497"/>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2"/>
          <p:cNvSpPr/>
          <p:nvPr/>
        </p:nvSpPr>
        <p:spPr>
          <a:xfrm flipH="1">
            <a:off x="-1488152" y="2128389"/>
            <a:ext cx="1958400" cy="195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4" name="Google Shape;1944;p22"/>
          <p:cNvPicPr preferRelativeResize="0"/>
          <p:nvPr/>
        </p:nvPicPr>
        <p:blipFill>
          <a:blip r:embed="rId2">
            <a:alphaModFix/>
          </a:blip>
          <a:stretch>
            <a:fillRect/>
          </a:stretch>
        </p:blipFill>
        <p:spPr>
          <a:xfrm>
            <a:off x="8449074" y="3095000"/>
            <a:ext cx="1096325" cy="786076"/>
          </a:xfrm>
          <a:prstGeom prst="rect">
            <a:avLst/>
          </a:prstGeom>
          <a:noFill/>
          <a:ln>
            <a:noFill/>
          </a:ln>
        </p:spPr>
      </p:pic>
      <p:sp>
        <p:nvSpPr>
          <p:cNvPr id="1945" name="Google Shape;1945;p22"/>
          <p:cNvSpPr/>
          <p:nvPr/>
        </p:nvSpPr>
        <p:spPr>
          <a:xfrm rot="-3508339">
            <a:off x="8149368" y="-1588885"/>
            <a:ext cx="2906424" cy="2906424"/>
          </a:xfrm>
          <a:prstGeom prst="blockArc">
            <a:avLst>
              <a:gd name="adj1" fmla="val 5318277"/>
              <a:gd name="adj2" fmla="val 17556576"/>
              <a:gd name="adj3" fmla="val 15751"/>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946"/>
        <p:cNvGrpSpPr/>
        <p:nvPr/>
      </p:nvGrpSpPr>
      <p:grpSpPr>
        <a:xfrm>
          <a:off x="0" y="0"/>
          <a:ext cx="0" cy="0"/>
          <a:chOff x="0" y="0"/>
          <a:chExt cx="0" cy="0"/>
        </a:xfrm>
      </p:grpSpPr>
      <p:sp>
        <p:nvSpPr>
          <p:cNvPr id="1947" name="Google Shape;1947;p23"/>
          <p:cNvSpPr txBox="1">
            <a:spLocks noGrp="1"/>
          </p:cNvSpPr>
          <p:nvPr>
            <p:ph type="title"/>
          </p:nvPr>
        </p:nvSpPr>
        <p:spPr>
          <a:xfrm>
            <a:off x="3970800" y="445025"/>
            <a:ext cx="4483800" cy="740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948" name="Google Shape;1948;p23"/>
          <p:cNvSpPr txBox="1">
            <a:spLocks noGrp="1"/>
          </p:cNvSpPr>
          <p:nvPr>
            <p:ph type="title" idx="2"/>
          </p:nvPr>
        </p:nvSpPr>
        <p:spPr>
          <a:xfrm>
            <a:off x="5277829" y="1379975"/>
            <a:ext cx="2858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9" name="Google Shape;1949;p23"/>
          <p:cNvSpPr txBox="1">
            <a:spLocks noGrp="1"/>
          </p:cNvSpPr>
          <p:nvPr>
            <p:ph type="subTitle" idx="1"/>
          </p:nvPr>
        </p:nvSpPr>
        <p:spPr>
          <a:xfrm>
            <a:off x="5277829" y="1809524"/>
            <a:ext cx="2858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0" name="Google Shape;1950;p23"/>
          <p:cNvSpPr txBox="1">
            <a:spLocks noGrp="1"/>
          </p:cNvSpPr>
          <p:nvPr>
            <p:ph type="title" idx="3"/>
          </p:nvPr>
        </p:nvSpPr>
        <p:spPr>
          <a:xfrm>
            <a:off x="5277825" y="3050476"/>
            <a:ext cx="2858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1" name="Google Shape;1951;p23"/>
          <p:cNvSpPr txBox="1">
            <a:spLocks noGrp="1"/>
          </p:cNvSpPr>
          <p:nvPr>
            <p:ph type="subTitle" idx="4"/>
          </p:nvPr>
        </p:nvSpPr>
        <p:spPr>
          <a:xfrm>
            <a:off x="5277825" y="3480025"/>
            <a:ext cx="2858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2" name="Google Shape;1952;p23"/>
          <p:cNvSpPr/>
          <p:nvPr/>
        </p:nvSpPr>
        <p:spPr>
          <a:xfrm flipH="1">
            <a:off x="-1229493" y="2407871"/>
            <a:ext cx="2468100" cy="2468100"/>
          </a:xfrm>
          <a:prstGeom prst="blockArc">
            <a:avLst>
              <a:gd name="adj1" fmla="val 4832860"/>
              <a:gd name="adj2" fmla="val 19296739"/>
              <a:gd name="adj3" fmla="val 9237"/>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753325" y="2573175"/>
            <a:ext cx="1725900" cy="1725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23"/>
          <p:cNvGrpSpPr/>
          <p:nvPr/>
        </p:nvGrpSpPr>
        <p:grpSpPr>
          <a:xfrm rot="-5400000">
            <a:off x="7773103" y="3158403"/>
            <a:ext cx="2227588" cy="726522"/>
            <a:chOff x="3857800" y="1143286"/>
            <a:chExt cx="1039375" cy="338989"/>
          </a:xfrm>
        </p:grpSpPr>
        <p:sp>
          <p:nvSpPr>
            <p:cNvPr id="1955" name="Google Shape;1955;p2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23"/>
          <p:cNvSpPr/>
          <p:nvPr/>
        </p:nvSpPr>
        <p:spPr>
          <a:xfrm>
            <a:off x="8622516" y="1485980"/>
            <a:ext cx="1378800" cy="1378800"/>
          </a:xfrm>
          <a:prstGeom prst="blockArc">
            <a:avLst>
              <a:gd name="adj1" fmla="val 4832860"/>
              <a:gd name="adj2" fmla="val 18782450"/>
              <a:gd name="adj3" fmla="val 20267"/>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2468575" y="-646225"/>
            <a:ext cx="1185600" cy="118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CUSTOM_3_1_1_2">
    <p:spTree>
      <p:nvGrpSpPr>
        <p:cNvPr id="1" name="Shape 2109"/>
        <p:cNvGrpSpPr/>
        <p:nvPr/>
      </p:nvGrpSpPr>
      <p:grpSpPr>
        <a:xfrm>
          <a:off x="0" y="0"/>
          <a:ext cx="0" cy="0"/>
          <a:chOff x="0" y="0"/>
          <a:chExt cx="0" cy="0"/>
        </a:xfrm>
      </p:grpSpPr>
      <p:sp>
        <p:nvSpPr>
          <p:cNvPr id="2110" name="Google Shape;2110;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11" name="Google Shape;2111;p25"/>
          <p:cNvSpPr txBox="1">
            <a:spLocks noGrp="1"/>
          </p:cNvSpPr>
          <p:nvPr>
            <p:ph type="subTitle" idx="1"/>
          </p:nvPr>
        </p:nvSpPr>
        <p:spPr>
          <a:xfrm>
            <a:off x="1237236" y="1649888"/>
            <a:ext cx="3136200" cy="23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2" name="Google Shape;2112;p25"/>
          <p:cNvSpPr txBox="1">
            <a:spLocks noGrp="1"/>
          </p:cNvSpPr>
          <p:nvPr>
            <p:ph type="subTitle" idx="2"/>
          </p:nvPr>
        </p:nvSpPr>
        <p:spPr>
          <a:xfrm>
            <a:off x="4770564" y="1649888"/>
            <a:ext cx="3136200" cy="23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13" name="Google Shape;2113;p25"/>
          <p:cNvGrpSpPr/>
          <p:nvPr/>
        </p:nvGrpSpPr>
        <p:grpSpPr>
          <a:xfrm rot="5400000">
            <a:off x="-716077" y="3282010"/>
            <a:ext cx="2227568" cy="326604"/>
            <a:chOff x="5911703" y="-1770615"/>
            <a:chExt cx="2227568" cy="326604"/>
          </a:xfrm>
        </p:grpSpPr>
        <p:sp>
          <p:nvSpPr>
            <p:cNvPr id="2114" name="Google Shape;2114;p25"/>
            <p:cNvSpPr/>
            <p:nvPr/>
          </p:nvSpPr>
          <p:spPr>
            <a:xfrm>
              <a:off x="8013271"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7631168"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7249064"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7058013"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6102754"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6293806"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11703" y="-177061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7822219"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8013271"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7249064"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7440116"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7058013"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6675909"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6866961"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6484858"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6293806"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11703" y="-1570011"/>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1" name="Google Shape;2131;p25"/>
          <p:cNvSpPr/>
          <p:nvPr/>
        </p:nvSpPr>
        <p:spPr>
          <a:xfrm rot="8223760" flipH="1">
            <a:off x="8066614" y="3302903"/>
            <a:ext cx="1986206" cy="1986646"/>
          </a:xfrm>
          <a:prstGeom prst="blockArc">
            <a:avLst>
              <a:gd name="adj1" fmla="val 5100224"/>
              <a:gd name="adj2" fmla="val 16890590"/>
              <a:gd name="adj3" fmla="val 25861"/>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rot="8223572" flipH="1">
            <a:off x="8098025" y="3495149"/>
            <a:ext cx="1534706" cy="153472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rot="656896" flipH="1">
            <a:off x="-1466385" y="950324"/>
            <a:ext cx="2255655" cy="2255712"/>
          </a:xfrm>
          <a:prstGeom prst="blockArc">
            <a:avLst>
              <a:gd name="adj1" fmla="val 5100224"/>
              <a:gd name="adj2" fmla="val 17105252"/>
              <a:gd name="adj3" fmla="val 22959"/>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rot="656663" flipH="1">
            <a:off x="-951810" y="1473801"/>
            <a:ext cx="1742900" cy="174295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5" name="Google Shape;2135;p25"/>
          <p:cNvGrpSpPr/>
          <p:nvPr/>
        </p:nvGrpSpPr>
        <p:grpSpPr>
          <a:xfrm rot="-5400000" flipH="1">
            <a:off x="7876900" y="1636706"/>
            <a:ext cx="2036537" cy="726522"/>
            <a:chOff x="5697593" y="1680311"/>
            <a:chExt cx="950232" cy="338989"/>
          </a:xfrm>
        </p:grpSpPr>
        <p:sp>
          <p:nvSpPr>
            <p:cNvPr id="2136" name="Google Shape;2136;p25"/>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5"/>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5"/>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5"/>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5"/>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5"/>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flipH="1">
            <a:off x="-381821" y="-103359"/>
            <a:ext cx="2227588" cy="726522"/>
            <a:chOff x="3620725" y="372750"/>
            <a:chExt cx="1039375" cy="338989"/>
          </a:xfrm>
        </p:grpSpPr>
        <p:sp>
          <p:nvSpPr>
            <p:cNvPr id="2167" name="Google Shape;2167;p25"/>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5"/>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5"/>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5"/>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5"/>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5"/>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5"/>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5"/>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5"/>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04" name="Google Shape;2204;p25"/>
          <p:cNvPicPr preferRelativeResize="0"/>
          <p:nvPr/>
        </p:nvPicPr>
        <p:blipFill>
          <a:blip r:embed="rId2">
            <a:alphaModFix/>
          </a:blip>
          <a:stretch>
            <a:fillRect/>
          </a:stretch>
        </p:blipFill>
        <p:spPr>
          <a:xfrm>
            <a:off x="8634597" y="3947683"/>
            <a:ext cx="665700" cy="1111385"/>
          </a:xfrm>
          <a:prstGeom prst="rect">
            <a:avLst/>
          </a:prstGeom>
          <a:noFill/>
          <a:ln>
            <a:noFill/>
          </a:ln>
        </p:spPr>
      </p:pic>
      <p:sp>
        <p:nvSpPr>
          <p:cNvPr id="2205" name="Google Shape;2205;p25"/>
          <p:cNvSpPr/>
          <p:nvPr/>
        </p:nvSpPr>
        <p:spPr>
          <a:xfrm rot="-4743008" flipH="1">
            <a:off x="936100" y="4678764"/>
            <a:ext cx="2593314" cy="2593371"/>
          </a:xfrm>
          <a:prstGeom prst="blockArc">
            <a:avLst>
              <a:gd name="adj1" fmla="val 5100224"/>
              <a:gd name="adj2" fmla="val 16747037"/>
              <a:gd name="adj3" fmla="val 11247"/>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rot="-4743408" flipH="1">
            <a:off x="1537977" y="4676626"/>
            <a:ext cx="2003838" cy="2003895"/>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3_1_1_1_1_1_1_1_1">
    <p:spTree>
      <p:nvGrpSpPr>
        <p:cNvPr id="1" name="Shape 2294"/>
        <p:cNvGrpSpPr/>
        <p:nvPr/>
      </p:nvGrpSpPr>
      <p:grpSpPr>
        <a:xfrm>
          <a:off x="0" y="0"/>
          <a:ext cx="0" cy="0"/>
          <a:chOff x="0" y="0"/>
          <a:chExt cx="0" cy="0"/>
        </a:xfrm>
      </p:grpSpPr>
      <p:sp>
        <p:nvSpPr>
          <p:cNvPr id="2295" name="Google Shape;2295;p27"/>
          <p:cNvSpPr txBox="1">
            <a:spLocks noGrp="1"/>
          </p:cNvSpPr>
          <p:nvPr>
            <p:ph type="title"/>
          </p:nvPr>
        </p:nvSpPr>
        <p:spPr>
          <a:xfrm>
            <a:off x="4567401" y="445025"/>
            <a:ext cx="38634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96" name="Google Shape;2296;p27"/>
          <p:cNvSpPr txBox="1">
            <a:spLocks noGrp="1"/>
          </p:cNvSpPr>
          <p:nvPr>
            <p:ph type="title" idx="2"/>
          </p:nvPr>
        </p:nvSpPr>
        <p:spPr>
          <a:xfrm>
            <a:off x="5368999" y="1240325"/>
            <a:ext cx="28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7" name="Google Shape;2297;p27"/>
          <p:cNvSpPr txBox="1">
            <a:spLocks noGrp="1"/>
          </p:cNvSpPr>
          <p:nvPr>
            <p:ph type="subTitle" idx="1"/>
          </p:nvPr>
        </p:nvSpPr>
        <p:spPr>
          <a:xfrm>
            <a:off x="5369002" y="1669875"/>
            <a:ext cx="28782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8" name="Google Shape;2298;p27"/>
          <p:cNvSpPr txBox="1">
            <a:spLocks noGrp="1"/>
          </p:cNvSpPr>
          <p:nvPr>
            <p:ph type="title" idx="3"/>
          </p:nvPr>
        </p:nvSpPr>
        <p:spPr>
          <a:xfrm>
            <a:off x="5369000" y="2905671"/>
            <a:ext cx="28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9" name="Google Shape;2299;p27"/>
          <p:cNvSpPr txBox="1">
            <a:spLocks noGrp="1"/>
          </p:cNvSpPr>
          <p:nvPr>
            <p:ph type="subTitle" idx="4"/>
          </p:nvPr>
        </p:nvSpPr>
        <p:spPr>
          <a:xfrm>
            <a:off x="5369002" y="3335220"/>
            <a:ext cx="28782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0" name="Google Shape;2300;p27"/>
          <p:cNvSpPr txBox="1">
            <a:spLocks noGrp="1"/>
          </p:cNvSpPr>
          <p:nvPr>
            <p:ph type="title" idx="5"/>
          </p:nvPr>
        </p:nvSpPr>
        <p:spPr>
          <a:xfrm>
            <a:off x="5368999" y="2073008"/>
            <a:ext cx="28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1" name="Google Shape;2301;p27"/>
          <p:cNvSpPr txBox="1">
            <a:spLocks noGrp="1"/>
          </p:cNvSpPr>
          <p:nvPr>
            <p:ph type="subTitle" idx="6"/>
          </p:nvPr>
        </p:nvSpPr>
        <p:spPr>
          <a:xfrm>
            <a:off x="5369002" y="2502560"/>
            <a:ext cx="28782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2" name="Google Shape;2302;p27"/>
          <p:cNvSpPr txBox="1">
            <a:spLocks noGrp="1"/>
          </p:cNvSpPr>
          <p:nvPr>
            <p:ph type="title" idx="7"/>
          </p:nvPr>
        </p:nvSpPr>
        <p:spPr>
          <a:xfrm>
            <a:off x="5369000" y="3735832"/>
            <a:ext cx="2878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3" name="Google Shape;2303;p27"/>
          <p:cNvSpPr txBox="1">
            <a:spLocks noGrp="1"/>
          </p:cNvSpPr>
          <p:nvPr>
            <p:ph type="subTitle" idx="8"/>
          </p:nvPr>
        </p:nvSpPr>
        <p:spPr>
          <a:xfrm>
            <a:off x="5369000" y="4165381"/>
            <a:ext cx="2878200" cy="3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4" name="Google Shape;2304;p27"/>
          <p:cNvSpPr/>
          <p:nvPr/>
        </p:nvSpPr>
        <p:spPr>
          <a:xfrm rot="-5400000" flipH="1">
            <a:off x="1032349" y="3870837"/>
            <a:ext cx="2424900" cy="2424900"/>
          </a:xfrm>
          <a:prstGeom prst="blockArc">
            <a:avLst>
              <a:gd name="adj1" fmla="val 4146271"/>
              <a:gd name="adj2" fmla="val 18434685"/>
              <a:gd name="adj3" fmla="val 21378"/>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7"/>
          <p:cNvSpPr/>
          <p:nvPr/>
        </p:nvSpPr>
        <p:spPr>
          <a:xfrm flipH="1">
            <a:off x="-1230427" y="328923"/>
            <a:ext cx="3063300" cy="3063300"/>
          </a:xfrm>
          <a:prstGeom prst="blockArc">
            <a:avLst>
              <a:gd name="adj1" fmla="val 4146271"/>
              <a:gd name="adj2" fmla="val 17442719"/>
              <a:gd name="adj3" fmla="val 10272"/>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7"/>
          <p:cNvSpPr/>
          <p:nvPr/>
        </p:nvSpPr>
        <p:spPr>
          <a:xfrm flipH="1">
            <a:off x="-831976" y="539375"/>
            <a:ext cx="2488800" cy="248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7"/>
          <p:cNvSpPr/>
          <p:nvPr/>
        </p:nvSpPr>
        <p:spPr>
          <a:xfrm rot="626" flipH="1">
            <a:off x="2212555" y="-600269"/>
            <a:ext cx="1647000" cy="164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27"/>
          <p:cNvGrpSpPr/>
          <p:nvPr/>
        </p:nvGrpSpPr>
        <p:grpSpPr>
          <a:xfrm>
            <a:off x="1502329" y="4322353"/>
            <a:ext cx="2227588" cy="726522"/>
            <a:chOff x="3620725" y="372750"/>
            <a:chExt cx="1039375" cy="338989"/>
          </a:xfrm>
        </p:grpSpPr>
        <p:sp>
          <p:nvSpPr>
            <p:cNvPr id="2309" name="Google Shape;2309;p27"/>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27"/>
          <p:cNvSpPr/>
          <p:nvPr/>
        </p:nvSpPr>
        <p:spPr>
          <a:xfrm rot="10800000" flipH="1">
            <a:off x="8580477" y="765237"/>
            <a:ext cx="1647000" cy="1647000"/>
          </a:xfrm>
          <a:prstGeom prst="blockArc">
            <a:avLst>
              <a:gd name="adj1" fmla="val 4146271"/>
              <a:gd name="adj2" fmla="val 18434685"/>
              <a:gd name="adj3" fmla="val 21378"/>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7"/>
          <p:cNvSpPr/>
          <p:nvPr/>
        </p:nvSpPr>
        <p:spPr>
          <a:xfrm rot="10800000" flipH="1">
            <a:off x="8639604" y="1125452"/>
            <a:ext cx="1338000" cy="133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8" name="Google Shape;2348;p27"/>
          <p:cNvGrpSpPr/>
          <p:nvPr/>
        </p:nvGrpSpPr>
        <p:grpSpPr>
          <a:xfrm rot="5400000">
            <a:off x="-460947" y="3018540"/>
            <a:ext cx="2227588" cy="726522"/>
            <a:chOff x="3857800" y="1143286"/>
            <a:chExt cx="1039375" cy="338989"/>
          </a:xfrm>
        </p:grpSpPr>
        <p:sp>
          <p:nvSpPr>
            <p:cNvPr id="2349" name="Google Shape;2349;p27"/>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7"/>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7"/>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7"/>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7"/>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7"/>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7"/>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7"/>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7"/>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txBox="1">
            <a:spLocks noGrp="1"/>
          </p:cNvSpPr>
          <p:nvPr>
            <p:ph type="title" idx="9" hasCustomPrompt="1"/>
          </p:nvPr>
        </p:nvSpPr>
        <p:spPr>
          <a:xfrm>
            <a:off x="4503190" y="1477975"/>
            <a:ext cx="658500" cy="39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0" name="Google Shape;2380;p27"/>
          <p:cNvSpPr txBox="1">
            <a:spLocks noGrp="1"/>
          </p:cNvSpPr>
          <p:nvPr>
            <p:ph type="title" idx="13" hasCustomPrompt="1"/>
          </p:nvPr>
        </p:nvSpPr>
        <p:spPr>
          <a:xfrm>
            <a:off x="4503190" y="2301691"/>
            <a:ext cx="658500" cy="39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1" name="Google Shape;2381;p27"/>
          <p:cNvSpPr txBox="1">
            <a:spLocks noGrp="1"/>
          </p:cNvSpPr>
          <p:nvPr>
            <p:ph type="title" idx="14" hasCustomPrompt="1"/>
          </p:nvPr>
        </p:nvSpPr>
        <p:spPr>
          <a:xfrm>
            <a:off x="4503190" y="3131278"/>
            <a:ext cx="658500" cy="39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2" name="Google Shape;2382;p27"/>
          <p:cNvSpPr txBox="1">
            <a:spLocks noGrp="1"/>
          </p:cNvSpPr>
          <p:nvPr>
            <p:ph type="title" idx="15" hasCustomPrompt="1"/>
          </p:nvPr>
        </p:nvSpPr>
        <p:spPr>
          <a:xfrm>
            <a:off x="4503190" y="3977185"/>
            <a:ext cx="658500" cy="39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60"/>
        <p:cNvGrpSpPr/>
        <p:nvPr/>
      </p:nvGrpSpPr>
      <p:grpSpPr>
        <a:xfrm>
          <a:off x="0" y="0"/>
          <a:ext cx="0" cy="0"/>
          <a:chOff x="0" y="0"/>
          <a:chExt cx="0" cy="0"/>
        </a:xfrm>
      </p:grpSpPr>
      <p:grpSp>
        <p:nvGrpSpPr>
          <p:cNvPr id="2861" name="Google Shape;2861;p33"/>
          <p:cNvGrpSpPr/>
          <p:nvPr/>
        </p:nvGrpSpPr>
        <p:grpSpPr>
          <a:xfrm rot="5400000">
            <a:off x="-616035" y="1407528"/>
            <a:ext cx="2227588" cy="726522"/>
            <a:chOff x="3857800" y="1143286"/>
            <a:chExt cx="1039375" cy="338989"/>
          </a:xfrm>
        </p:grpSpPr>
        <p:sp>
          <p:nvSpPr>
            <p:cNvPr id="2862" name="Google Shape;2862;p3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33"/>
          <p:cNvGrpSpPr/>
          <p:nvPr/>
        </p:nvGrpSpPr>
        <p:grpSpPr>
          <a:xfrm>
            <a:off x="8066680" y="3468728"/>
            <a:ext cx="2227589" cy="1527191"/>
            <a:chOff x="5519300" y="372750"/>
            <a:chExt cx="1039375" cy="712575"/>
          </a:xfrm>
        </p:grpSpPr>
        <p:sp>
          <p:nvSpPr>
            <p:cNvPr id="2893" name="Google Shape;2893;p33"/>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3"/>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3"/>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3"/>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3"/>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3"/>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3"/>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3"/>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3"/>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3"/>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3"/>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3"/>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3"/>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3"/>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3"/>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3"/>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3"/>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3"/>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3"/>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3"/>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3"/>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3"/>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3"/>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3"/>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3"/>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3"/>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3"/>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3"/>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3"/>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3"/>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3"/>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3"/>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3"/>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3"/>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3"/>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3"/>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3"/>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3"/>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3"/>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3"/>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3"/>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3"/>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3"/>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3"/>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3"/>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3"/>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3"/>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3"/>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3"/>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3"/>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3"/>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3"/>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3"/>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3"/>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3"/>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3"/>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3"/>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3"/>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3"/>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3"/>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0" name="Google Shape;2960;p33"/>
          <p:cNvSpPr/>
          <p:nvPr/>
        </p:nvSpPr>
        <p:spPr>
          <a:xfrm rot="-5400000">
            <a:off x="-581151" y="-712325"/>
            <a:ext cx="1657800" cy="165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3"/>
          <p:cNvSpPr/>
          <p:nvPr/>
        </p:nvSpPr>
        <p:spPr>
          <a:xfrm rot="-2158994">
            <a:off x="8445880" y="2488287"/>
            <a:ext cx="3063067" cy="3063067"/>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962"/>
        <p:cNvGrpSpPr/>
        <p:nvPr/>
      </p:nvGrpSpPr>
      <p:grpSpPr>
        <a:xfrm>
          <a:off x="0" y="0"/>
          <a:ext cx="0" cy="0"/>
          <a:chOff x="0" y="0"/>
          <a:chExt cx="0" cy="0"/>
        </a:xfrm>
      </p:grpSpPr>
      <p:sp>
        <p:nvSpPr>
          <p:cNvPr id="2963" name="Google Shape;2963;p34"/>
          <p:cNvSpPr/>
          <p:nvPr/>
        </p:nvSpPr>
        <p:spPr>
          <a:xfrm flipH="1">
            <a:off x="8270391" y="2279600"/>
            <a:ext cx="1812300" cy="181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34"/>
          <p:cNvGrpSpPr/>
          <p:nvPr/>
        </p:nvGrpSpPr>
        <p:grpSpPr>
          <a:xfrm rot="5400000">
            <a:off x="7651004" y="3368691"/>
            <a:ext cx="2227589" cy="1527191"/>
            <a:chOff x="5519300" y="372750"/>
            <a:chExt cx="1039375" cy="712575"/>
          </a:xfrm>
        </p:grpSpPr>
        <p:sp>
          <p:nvSpPr>
            <p:cNvPr id="2965" name="Google Shape;2965;p34"/>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4"/>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4"/>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4"/>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4"/>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4"/>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4"/>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4"/>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4"/>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4"/>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4"/>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4"/>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4"/>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4"/>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4"/>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4"/>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4"/>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4"/>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4"/>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4"/>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4"/>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4"/>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4"/>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4"/>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4"/>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4"/>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4"/>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4"/>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4"/>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4"/>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4"/>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4"/>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4"/>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4"/>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4"/>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4"/>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4"/>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4"/>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4"/>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4"/>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4"/>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4"/>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4"/>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4"/>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4"/>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4"/>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4"/>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4"/>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4"/>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4"/>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4"/>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4"/>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4"/>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4"/>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4"/>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4"/>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4"/>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4"/>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4"/>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4"/>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4"/>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4"/>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4"/>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4"/>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4"/>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4"/>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4"/>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34"/>
          <p:cNvGrpSpPr/>
          <p:nvPr/>
        </p:nvGrpSpPr>
        <p:grpSpPr>
          <a:xfrm rot="-5400000">
            <a:off x="-818942" y="1077257"/>
            <a:ext cx="2227588" cy="726522"/>
            <a:chOff x="3799000" y="1820400"/>
            <a:chExt cx="1039375" cy="338989"/>
          </a:xfrm>
        </p:grpSpPr>
        <p:sp>
          <p:nvSpPr>
            <p:cNvPr id="3033" name="Google Shape;3033;p34"/>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4"/>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4"/>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4"/>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4"/>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4"/>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4"/>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4"/>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4"/>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4"/>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4"/>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4"/>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4"/>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4"/>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4"/>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4"/>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4"/>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4"/>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4"/>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4"/>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4"/>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4"/>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4"/>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4"/>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4"/>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4"/>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4"/>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4"/>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4"/>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4"/>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4"/>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4"/>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4"/>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4"/>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4"/>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4"/>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9" name="Google Shape;3069;p34"/>
          <p:cNvSpPr/>
          <p:nvPr/>
        </p:nvSpPr>
        <p:spPr>
          <a:xfrm flipH="1">
            <a:off x="-1058342" y="3902385"/>
            <a:ext cx="2574600" cy="2574600"/>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0" name="Google Shape;3070;p34"/>
          <p:cNvPicPr preferRelativeResize="0"/>
          <p:nvPr/>
        </p:nvPicPr>
        <p:blipFill>
          <a:blip r:embed="rId2">
            <a:alphaModFix/>
          </a:blip>
          <a:stretch>
            <a:fillRect/>
          </a:stretch>
        </p:blipFill>
        <p:spPr>
          <a:xfrm>
            <a:off x="100850" y="3694589"/>
            <a:ext cx="1306575" cy="1368000"/>
          </a:xfrm>
          <a:prstGeom prst="rect">
            <a:avLst/>
          </a:prstGeom>
          <a:noFill/>
          <a:ln>
            <a:noFill/>
          </a:ln>
        </p:spPr>
      </p:pic>
      <p:sp>
        <p:nvSpPr>
          <p:cNvPr id="3071" name="Google Shape;3071;p34"/>
          <p:cNvSpPr/>
          <p:nvPr/>
        </p:nvSpPr>
        <p:spPr>
          <a:xfrm rot="5400000" flipH="1">
            <a:off x="-383111" y="-1285175"/>
            <a:ext cx="2033700" cy="2033700"/>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4"/>
          <p:cNvSpPr/>
          <p:nvPr/>
        </p:nvSpPr>
        <p:spPr>
          <a:xfrm flipH="1">
            <a:off x="-87012" y="-979068"/>
            <a:ext cx="1654500" cy="165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3" name="Google Shape;3073;p34"/>
          <p:cNvPicPr preferRelativeResize="0"/>
          <p:nvPr/>
        </p:nvPicPr>
        <p:blipFill>
          <a:blip r:embed="rId3">
            <a:alphaModFix/>
          </a:blip>
          <a:stretch>
            <a:fillRect/>
          </a:stretch>
        </p:blipFill>
        <p:spPr>
          <a:xfrm>
            <a:off x="8514494" y="748521"/>
            <a:ext cx="1013918" cy="726975"/>
          </a:xfrm>
          <a:prstGeom prst="rect">
            <a:avLst/>
          </a:prstGeom>
          <a:noFill/>
          <a:ln>
            <a:noFill/>
          </a:ln>
        </p:spPr>
      </p:pic>
      <p:sp>
        <p:nvSpPr>
          <p:cNvPr id="3074" name="Google Shape;3074;p34"/>
          <p:cNvSpPr/>
          <p:nvPr/>
        </p:nvSpPr>
        <p:spPr>
          <a:xfrm rot="-5400000" flipH="1">
            <a:off x="6829239" y="4604100"/>
            <a:ext cx="2033700" cy="2033700"/>
          </a:xfrm>
          <a:prstGeom prst="blockArc">
            <a:avLst>
              <a:gd name="adj1" fmla="val 5958233"/>
              <a:gd name="adj2" fmla="val 16931427"/>
              <a:gd name="adj3" fmla="val 19901"/>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4"/>
          <p:cNvSpPr/>
          <p:nvPr/>
        </p:nvSpPr>
        <p:spPr>
          <a:xfrm rot="10800000" flipH="1">
            <a:off x="6912341" y="4676592"/>
            <a:ext cx="1654500" cy="165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Google Shape;3076;p34"/>
          <p:cNvPicPr preferRelativeResize="0"/>
          <p:nvPr/>
        </p:nvPicPr>
        <p:blipFill>
          <a:blip r:embed="rId3">
            <a:alphaModFix/>
          </a:blip>
          <a:stretch>
            <a:fillRect/>
          </a:stretch>
        </p:blipFill>
        <p:spPr>
          <a:xfrm>
            <a:off x="1567494" y="4676596"/>
            <a:ext cx="1013918" cy="726975"/>
          </a:xfrm>
          <a:prstGeom prst="rect">
            <a:avLst/>
          </a:prstGeom>
          <a:noFill/>
          <a:ln>
            <a:noFill/>
          </a:ln>
        </p:spPr>
      </p:pic>
      <p:pic>
        <p:nvPicPr>
          <p:cNvPr id="3077" name="Google Shape;3077;p34"/>
          <p:cNvPicPr preferRelativeResize="0"/>
          <p:nvPr/>
        </p:nvPicPr>
        <p:blipFill>
          <a:blip r:embed="rId3">
            <a:alphaModFix/>
          </a:blip>
          <a:stretch>
            <a:fillRect/>
          </a:stretch>
        </p:blipFill>
        <p:spPr>
          <a:xfrm>
            <a:off x="-508956" y="2685121"/>
            <a:ext cx="1013918" cy="726975"/>
          </a:xfrm>
          <a:prstGeom prst="rect">
            <a:avLst/>
          </a:prstGeom>
          <a:noFill/>
          <a:ln>
            <a:noFill/>
          </a:ln>
        </p:spPr>
      </p:pic>
      <p:pic>
        <p:nvPicPr>
          <p:cNvPr id="3078" name="Google Shape;3078;p34"/>
          <p:cNvPicPr preferRelativeResize="0"/>
          <p:nvPr/>
        </p:nvPicPr>
        <p:blipFill>
          <a:blip r:embed="rId3">
            <a:alphaModFix/>
          </a:blip>
          <a:stretch>
            <a:fillRect/>
          </a:stretch>
        </p:blipFill>
        <p:spPr>
          <a:xfrm>
            <a:off x="7722166" y="-427950"/>
            <a:ext cx="1217532" cy="8729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787"/>
        <p:cNvGrpSpPr/>
        <p:nvPr/>
      </p:nvGrpSpPr>
      <p:grpSpPr>
        <a:xfrm>
          <a:off x="0" y="0"/>
          <a:ext cx="0" cy="0"/>
          <a:chOff x="0" y="0"/>
          <a:chExt cx="0" cy="0"/>
        </a:xfrm>
      </p:grpSpPr>
      <p:sp>
        <p:nvSpPr>
          <p:cNvPr id="2788" name="Google Shape;2788;p32"/>
          <p:cNvSpPr txBox="1">
            <a:spLocks noGrp="1"/>
          </p:cNvSpPr>
          <p:nvPr>
            <p:ph type="title"/>
          </p:nvPr>
        </p:nvSpPr>
        <p:spPr>
          <a:xfrm>
            <a:off x="4830825" y="217275"/>
            <a:ext cx="3600000" cy="1301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7200"/>
            </a:lvl1pPr>
            <a:lvl2pPr lvl="1" rtl="0">
              <a:spcBef>
                <a:spcPts val="0"/>
              </a:spcBef>
              <a:spcAft>
                <a:spcPts val="0"/>
              </a:spcAft>
              <a:buNone/>
              <a:defRPr sz="7200"/>
            </a:lvl2pPr>
            <a:lvl3pPr lvl="2" rtl="0">
              <a:spcBef>
                <a:spcPts val="0"/>
              </a:spcBef>
              <a:spcAft>
                <a:spcPts val="0"/>
              </a:spcAft>
              <a:buNone/>
              <a:defRPr sz="7200"/>
            </a:lvl3pPr>
            <a:lvl4pPr lvl="3" rtl="0">
              <a:spcBef>
                <a:spcPts val="0"/>
              </a:spcBef>
              <a:spcAft>
                <a:spcPts val="0"/>
              </a:spcAft>
              <a:buNone/>
              <a:defRPr sz="7200"/>
            </a:lvl4pPr>
            <a:lvl5pPr lvl="4" rtl="0">
              <a:spcBef>
                <a:spcPts val="0"/>
              </a:spcBef>
              <a:spcAft>
                <a:spcPts val="0"/>
              </a:spcAft>
              <a:buNone/>
              <a:defRPr sz="7200"/>
            </a:lvl5pPr>
            <a:lvl6pPr lvl="5" rtl="0">
              <a:spcBef>
                <a:spcPts val="0"/>
              </a:spcBef>
              <a:spcAft>
                <a:spcPts val="0"/>
              </a:spcAft>
              <a:buNone/>
              <a:defRPr sz="7200"/>
            </a:lvl6pPr>
            <a:lvl7pPr lvl="6" rtl="0">
              <a:spcBef>
                <a:spcPts val="0"/>
              </a:spcBef>
              <a:spcAft>
                <a:spcPts val="0"/>
              </a:spcAft>
              <a:buNone/>
              <a:defRPr sz="7200"/>
            </a:lvl7pPr>
            <a:lvl8pPr lvl="7" rtl="0">
              <a:spcBef>
                <a:spcPts val="0"/>
              </a:spcBef>
              <a:spcAft>
                <a:spcPts val="0"/>
              </a:spcAft>
              <a:buNone/>
              <a:defRPr sz="7200"/>
            </a:lvl8pPr>
            <a:lvl9pPr lvl="8" rtl="0">
              <a:spcBef>
                <a:spcPts val="0"/>
              </a:spcBef>
              <a:spcAft>
                <a:spcPts val="0"/>
              </a:spcAft>
              <a:buNone/>
              <a:defRPr sz="7200"/>
            </a:lvl9pPr>
          </a:lstStyle>
          <a:p>
            <a:endParaRPr/>
          </a:p>
        </p:txBody>
      </p:sp>
      <p:sp>
        <p:nvSpPr>
          <p:cNvPr id="2789" name="Google Shape;2789;p32"/>
          <p:cNvSpPr txBox="1">
            <a:spLocks noGrp="1"/>
          </p:cNvSpPr>
          <p:nvPr>
            <p:ph type="title" idx="2"/>
          </p:nvPr>
        </p:nvSpPr>
        <p:spPr>
          <a:xfrm>
            <a:off x="4830825" y="1282050"/>
            <a:ext cx="2041200" cy="1569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90" name="Google Shape;2790;p32"/>
          <p:cNvSpPr/>
          <p:nvPr/>
        </p:nvSpPr>
        <p:spPr>
          <a:xfrm rot="5400000">
            <a:off x="763475" y="3171600"/>
            <a:ext cx="3658500" cy="3658500"/>
          </a:xfrm>
          <a:prstGeom prst="blockArc">
            <a:avLst>
              <a:gd name="adj1" fmla="val 4302561"/>
              <a:gd name="adj2" fmla="val 17463104"/>
              <a:gd name="adj3" fmla="val 1506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32"/>
          <p:cNvGrpSpPr/>
          <p:nvPr/>
        </p:nvGrpSpPr>
        <p:grpSpPr>
          <a:xfrm flipH="1">
            <a:off x="-964754" y="4328167"/>
            <a:ext cx="2227588" cy="726522"/>
            <a:chOff x="5608450" y="1680311"/>
            <a:chExt cx="1039375" cy="338989"/>
          </a:xfrm>
        </p:grpSpPr>
        <p:sp>
          <p:nvSpPr>
            <p:cNvPr id="2792" name="Google Shape;2792;p32"/>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32"/>
          <p:cNvGrpSpPr/>
          <p:nvPr/>
        </p:nvGrpSpPr>
        <p:grpSpPr>
          <a:xfrm rot="5400000">
            <a:off x="7826581" y="2680428"/>
            <a:ext cx="2227588" cy="726522"/>
            <a:chOff x="3857800" y="1143286"/>
            <a:chExt cx="1039375" cy="338989"/>
          </a:xfrm>
        </p:grpSpPr>
        <p:sp>
          <p:nvSpPr>
            <p:cNvPr id="2829" name="Google Shape;2829;p32"/>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32"/>
          <p:cNvSpPr/>
          <p:nvPr/>
        </p:nvSpPr>
        <p:spPr>
          <a:xfrm>
            <a:off x="8227526" y="1449726"/>
            <a:ext cx="2458500" cy="2458500"/>
          </a:xfrm>
          <a:prstGeom prst="blockArc">
            <a:avLst>
              <a:gd name="adj1" fmla="val 4302561"/>
              <a:gd name="adj2" fmla="val 17463104"/>
              <a:gd name="adj3" fmla="val 1506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8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4228090" y="2680725"/>
            <a:ext cx="27621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3"/>
          <p:cNvSpPr txBox="1">
            <a:spLocks noGrp="1"/>
          </p:cNvSpPr>
          <p:nvPr>
            <p:ph type="title" idx="2" hasCustomPrompt="1"/>
          </p:nvPr>
        </p:nvSpPr>
        <p:spPr>
          <a:xfrm>
            <a:off x="2356910" y="3011350"/>
            <a:ext cx="14376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1" name="Google Shape;131;p3"/>
          <p:cNvSpPr txBox="1">
            <a:spLocks noGrp="1"/>
          </p:cNvSpPr>
          <p:nvPr>
            <p:ph type="subTitle" idx="1"/>
          </p:nvPr>
        </p:nvSpPr>
        <p:spPr>
          <a:xfrm>
            <a:off x="4228073" y="3530819"/>
            <a:ext cx="27621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3"/>
          <p:cNvSpPr/>
          <p:nvPr/>
        </p:nvSpPr>
        <p:spPr>
          <a:xfrm rot="7304698">
            <a:off x="-784688" y="3074934"/>
            <a:ext cx="2252826" cy="2252826"/>
          </a:xfrm>
          <a:prstGeom prst="blockArc">
            <a:avLst>
              <a:gd name="adj1" fmla="val 6747610"/>
              <a:gd name="adj2" fmla="val 21450309"/>
              <a:gd name="adj3" fmla="val 1733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8399579">
            <a:off x="6604599" y="-1415011"/>
            <a:ext cx="3375739" cy="3375739"/>
          </a:xfrm>
          <a:prstGeom prst="blockArc">
            <a:avLst>
              <a:gd name="adj1" fmla="val 10800000"/>
              <a:gd name="adj2" fmla="val 21450309"/>
              <a:gd name="adj3" fmla="val 1733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3"/>
          <p:cNvGrpSpPr/>
          <p:nvPr/>
        </p:nvGrpSpPr>
        <p:grpSpPr>
          <a:xfrm>
            <a:off x="7261903" y="658823"/>
            <a:ext cx="2227589" cy="726958"/>
            <a:chOff x="6972150" y="711750"/>
            <a:chExt cx="1039375" cy="339193"/>
          </a:xfrm>
        </p:grpSpPr>
        <p:sp>
          <p:nvSpPr>
            <p:cNvPr id="135" name="Google Shape;135;p3"/>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3"/>
          <p:cNvGrpSpPr/>
          <p:nvPr/>
        </p:nvGrpSpPr>
        <p:grpSpPr>
          <a:xfrm>
            <a:off x="-280170" y="-141409"/>
            <a:ext cx="2227589" cy="1527191"/>
            <a:chOff x="5519300" y="372750"/>
            <a:chExt cx="1039375" cy="712575"/>
          </a:xfrm>
        </p:grpSpPr>
        <p:sp>
          <p:nvSpPr>
            <p:cNvPr id="168" name="Google Shape;168;p3"/>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3"/>
          <p:cNvGrpSpPr/>
          <p:nvPr/>
        </p:nvGrpSpPr>
        <p:grpSpPr>
          <a:xfrm>
            <a:off x="-154771" y="4691203"/>
            <a:ext cx="2227588" cy="726522"/>
            <a:chOff x="3620725" y="372750"/>
            <a:chExt cx="1039375" cy="338989"/>
          </a:xfrm>
        </p:grpSpPr>
        <p:sp>
          <p:nvSpPr>
            <p:cNvPr id="236" name="Google Shape;236;p3"/>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1"/>
        <p:cNvGrpSpPr/>
        <p:nvPr/>
      </p:nvGrpSpPr>
      <p:grpSpPr>
        <a:xfrm>
          <a:off x="0" y="0"/>
          <a:ext cx="0" cy="0"/>
          <a:chOff x="0" y="0"/>
          <a:chExt cx="0" cy="0"/>
        </a:xfrm>
      </p:grpSpPr>
      <p:sp>
        <p:nvSpPr>
          <p:cNvPr id="502" name="Google Shape;502;p6"/>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503" name="Google Shape;503;p6"/>
          <p:cNvGrpSpPr/>
          <p:nvPr/>
        </p:nvGrpSpPr>
        <p:grpSpPr>
          <a:xfrm>
            <a:off x="8719456" y="513232"/>
            <a:ext cx="326167" cy="2227568"/>
            <a:chOff x="8577956" y="1596694"/>
            <a:chExt cx="326167" cy="2227568"/>
          </a:xfrm>
        </p:grpSpPr>
        <p:sp>
          <p:nvSpPr>
            <p:cNvPr id="504" name="Google Shape;504;p6"/>
            <p:cNvSpPr/>
            <p:nvPr/>
          </p:nvSpPr>
          <p:spPr>
            <a:xfrm rot="5400000">
              <a:off x="8778124" y="369826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a:off x="8577956" y="369826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rot="5400000">
              <a:off x="8778124" y="331615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rot="5400000">
              <a:off x="8577956" y="331615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5400000">
              <a:off x="8778124" y="293405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5400000">
              <a:off x="8577956" y="293405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5400000">
              <a:off x="8778124" y="312510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5400000">
              <a:off x="8778124" y="274300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5400000">
              <a:off x="8577956" y="274300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5400000">
              <a:off x="8778124" y="25519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5400000">
              <a:off x="8778124" y="216984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5400000">
              <a:off x="8577956" y="178774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5400000">
              <a:off x="8778124" y="19787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5400000">
              <a:off x="8577956" y="19787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5400000">
              <a:off x="8778124" y="159669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5400000">
              <a:off x="8577956" y="1596694"/>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6"/>
          <p:cNvGrpSpPr/>
          <p:nvPr/>
        </p:nvGrpSpPr>
        <p:grpSpPr>
          <a:xfrm rot="-5400000">
            <a:off x="-996100" y="4015385"/>
            <a:ext cx="2227588" cy="726522"/>
            <a:chOff x="3620725" y="372750"/>
            <a:chExt cx="1039375" cy="338989"/>
          </a:xfrm>
        </p:grpSpPr>
        <p:sp>
          <p:nvSpPr>
            <p:cNvPr id="521" name="Google Shape;521;p6"/>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6"/>
          <p:cNvSpPr/>
          <p:nvPr/>
        </p:nvSpPr>
        <p:spPr>
          <a:xfrm rot="1856158" flipH="1">
            <a:off x="-1167632" y="617942"/>
            <a:ext cx="1697013" cy="1697013"/>
          </a:xfrm>
          <a:prstGeom prst="blockArc">
            <a:avLst>
              <a:gd name="adj1" fmla="val 5958233"/>
              <a:gd name="adj2" fmla="val 17549793"/>
              <a:gd name="adj3" fmla="val 21039"/>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456125" y="958975"/>
            <a:ext cx="960900" cy="96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rot="-5400000" flipH="1">
            <a:off x="5404994" y="4756332"/>
            <a:ext cx="1172100" cy="1172100"/>
          </a:xfrm>
          <a:prstGeom prst="blockArc">
            <a:avLst>
              <a:gd name="adj1" fmla="val 4205957"/>
              <a:gd name="adj2" fmla="val 17987083"/>
              <a:gd name="adj3" fmla="val 30235"/>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5451975" y="4826875"/>
            <a:ext cx="837300" cy="83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2"/>
        <p:cNvGrpSpPr/>
        <p:nvPr/>
      </p:nvGrpSpPr>
      <p:grpSpPr>
        <a:xfrm>
          <a:off x="0" y="0"/>
          <a:ext cx="0" cy="0"/>
          <a:chOff x="0" y="0"/>
          <a:chExt cx="0" cy="0"/>
        </a:xfrm>
      </p:grpSpPr>
      <p:sp>
        <p:nvSpPr>
          <p:cNvPr id="563" name="Google Shape;563;p7"/>
          <p:cNvSpPr txBox="1">
            <a:spLocks noGrp="1"/>
          </p:cNvSpPr>
          <p:nvPr>
            <p:ph type="title"/>
          </p:nvPr>
        </p:nvSpPr>
        <p:spPr>
          <a:xfrm>
            <a:off x="1121150" y="1116775"/>
            <a:ext cx="38079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64" name="Google Shape;564;p7"/>
          <p:cNvSpPr txBox="1">
            <a:spLocks noGrp="1"/>
          </p:cNvSpPr>
          <p:nvPr>
            <p:ph type="body" idx="1"/>
          </p:nvPr>
        </p:nvSpPr>
        <p:spPr>
          <a:xfrm>
            <a:off x="1121150" y="1923119"/>
            <a:ext cx="3807900" cy="2103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Open Sans Medium"/>
              <a:buChar char="●"/>
              <a:defRPr/>
            </a:lvl1pPr>
            <a:lvl2pPr marL="914400" lvl="1" indent="-317500" rtl="0">
              <a:spcBef>
                <a:spcPts val="0"/>
              </a:spcBef>
              <a:spcAft>
                <a:spcPts val="0"/>
              </a:spcAft>
              <a:buSzPts val="1400"/>
              <a:buFont typeface="Open Sans Medium"/>
              <a:buChar char="○"/>
              <a:defRPr/>
            </a:lvl2pPr>
            <a:lvl3pPr marL="1371600" lvl="2" indent="-317500" rtl="0">
              <a:spcBef>
                <a:spcPts val="0"/>
              </a:spcBef>
              <a:spcAft>
                <a:spcPts val="0"/>
              </a:spcAft>
              <a:buSzPts val="1400"/>
              <a:buFont typeface="Open Sans Medium"/>
              <a:buChar char="■"/>
              <a:defRPr/>
            </a:lvl3pPr>
            <a:lvl4pPr marL="1828800" lvl="3" indent="-317500" rtl="0">
              <a:spcBef>
                <a:spcPts val="0"/>
              </a:spcBef>
              <a:spcAft>
                <a:spcPts val="0"/>
              </a:spcAft>
              <a:buSzPts val="1400"/>
              <a:buFont typeface="Open Sans Medium"/>
              <a:buChar char="●"/>
              <a:defRPr/>
            </a:lvl4pPr>
            <a:lvl5pPr marL="2286000" lvl="4" indent="-317500" rtl="0">
              <a:spcBef>
                <a:spcPts val="0"/>
              </a:spcBef>
              <a:spcAft>
                <a:spcPts val="0"/>
              </a:spcAft>
              <a:buSzPts val="1400"/>
              <a:buFont typeface="Open Sans Medium"/>
              <a:buChar char="○"/>
              <a:defRPr/>
            </a:lvl5pPr>
            <a:lvl6pPr marL="2743200" lvl="5" indent="-317500" rtl="0">
              <a:spcBef>
                <a:spcPts val="0"/>
              </a:spcBef>
              <a:spcAft>
                <a:spcPts val="0"/>
              </a:spcAft>
              <a:buSzPts val="1400"/>
              <a:buFont typeface="Open Sans Medium"/>
              <a:buChar char="■"/>
              <a:defRPr/>
            </a:lvl6pPr>
            <a:lvl7pPr marL="3200400" lvl="6" indent="-317500" rtl="0">
              <a:spcBef>
                <a:spcPts val="0"/>
              </a:spcBef>
              <a:spcAft>
                <a:spcPts val="0"/>
              </a:spcAft>
              <a:buSzPts val="1400"/>
              <a:buFont typeface="Open Sans Medium"/>
              <a:buChar char="●"/>
              <a:defRPr/>
            </a:lvl7pPr>
            <a:lvl8pPr marL="3657600" lvl="7" indent="-317500" rtl="0">
              <a:spcBef>
                <a:spcPts val="0"/>
              </a:spcBef>
              <a:spcAft>
                <a:spcPts val="0"/>
              </a:spcAft>
              <a:buSzPts val="1400"/>
              <a:buFont typeface="Open Sans Medium"/>
              <a:buChar char="○"/>
              <a:defRPr/>
            </a:lvl8pPr>
            <a:lvl9pPr marL="4114800" lvl="8" indent="-317500" rtl="0">
              <a:spcBef>
                <a:spcPts val="0"/>
              </a:spcBef>
              <a:spcAft>
                <a:spcPts val="0"/>
              </a:spcAft>
              <a:buSzPts val="1400"/>
              <a:buFont typeface="Open Sans Medium"/>
              <a:buChar char="■"/>
              <a:defRPr/>
            </a:lvl9pPr>
          </a:lstStyle>
          <a:p>
            <a:endParaRPr/>
          </a:p>
        </p:txBody>
      </p:sp>
      <p:sp>
        <p:nvSpPr>
          <p:cNvPr id="565" name="Google Shape;565;p7"/>
          <p:cNvSpPr/>
          <p:nvPr/>
        </p:nvSpPr>
        <p:spPr>
          <a:xfrm rot="-8909883">
            <a:off x="7380555" y="-922593"/>
            <a:ext cx="2453841" cy="2453841"/>
          </a:xfrm>
          <a:prstGeom prst="blockArc">
            <a:avLst>
              <a:gd name="adj1" fmla="val 10800000"/>
              <a:gd name="adj2" fmla="val 567723"/>
              <a:gd name="adj3" fmla="val 11413"/>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7130050" y="-541850"/>
            <a:ext cx="1759500" cy="175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flipH="1">
            <a:off x="6696355" y="334491"/>
            <a:ext cx="2227589" cy="1527191"/>
            <a:chOff x="5519300" y="372750"/>
            <a:chExt cx="1039375" cy="712575"/>
          </a:xfrm>
        </p:grpSpPr>
        <p:sp>
          <p:nvSpPr>
            <p:cNvPr id="568" name="Google Shape;568;p7"/>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7"/>
          <p:cNvGrpSpPr/>
          <p:nvPr/>
        </p:nvGrpSpPr>
        <p:grpSpPr>
          <a:xfrm>
            <a:off x="107678" y="-187590"/>
            <a:ext cx="2227589" cy="726958"/>
            <a:chOff x="6972150" y="711750"/>
            <a:chExt cx="1039375" cy="339193"/>
          </a:xfrm>
        </p:grpSpPr>
        <p:sp>
          <p:nvSpPr>
            <p:cNvPr id="636" name="Google Shape;636;p7"/>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7"/>
          <p:cNvSpPr/>
          <p:nvPr/>
        </p:nvSpPr>
        <p:spPr>
          <a:xfrm>
            <a:off x="-624140" y="-419150"/>
            <a:ext cx="1527000" cy="152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rot="372611">
            <a:off x="5475589" y="4165080"/>
            <a:ext cx="2204738" cy="2204738"/>
          </a:xfrm>
          <a:prstGeom prst="blockArc">
            <a:avLst>
              <a:gd name="adj1" fmla="val 9398892"/>
              <a:gd name="adj2" fmla="val 534609"/>
              <a:gd name="adj3" fmla="val 19679"/>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7"/>
          <p:cNvGrpSpPr/>
          <p:nvPr/>
        </p:nvGrpSpPr>
        <p:grpSpPr>
          <a:xfrm>
            <a:off x="5832004" y="3999491"/>
            <a:ext cx="2227588" cy="726522"/>
            <a:chOff x="3620725" y="372750"/>
            <a:chExt cx="1039375" cy="338989"/>
          </a:xfrm>
        </p:grpSpPr>
        <p:sp>
          <p:nvSpPr>
            <p:cNvPr id="671" name="Google Shape;671;p7"/>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16"/>
        <p:cNvGrpSpPr/>
        <p:nvPr/>
      </p:nvGrpSpPr>
      <p:grpSpPr>
        <a:xfrm>
          <a:off x="0" y="0"/>
          <a:ext cx="0" cy="0"/>
          <a:chOff x="0" y="0"/>
          <a:chExt cx="0" cy="0"/>
        </a:xfrm>
      </p:grpSpPr>
      <p:sp>
        <p:nvSpPr>
          <p:cNvPr id="917" name="Google Shape;917;p13"/>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18" name="Google Shape;918;p13"/>
          <p:cNvSpPr txBox="1">
            <a:spLocks noGrp="1"/>
          </p:cNvSpPr>
          <p:nvPr>
            <p:ph type="title" idx="2"/>
          </p:nvPr>
        </p:nvSpPr>
        <p:spPr>
          <a:xfrm>
            <a:off x="2131850" y="1707300"/>
            <a:ext cx="210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9" name="Google Shape;919;p13"/>
          <p:cNvSpPr txBox="1">
            <a:spLocks noGrp="1"/>
          </p:cNvSpPr>
          <p:nvPr>
            <p:ph type="subTitle" idx="1"/>
          </p:nvPr>
        </p:nvSpPr>
        <p:spPr>
          <a:xfrm>
            <a:off x="2131850" y="2129781"/>
            <a:ext cx="2109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0" name="Google Shape;920;p13"/>
          <p:cNvSpPr txBox="1">
            <a:spLocks noGrp="1"/>
          </p:cNvSpPr>
          <p:nvPr>
            <p:ph type="title" idx="3"/>
          </p:nvPr>
        </p:nvSpPr>
        <p:spPr>
          <a:xfrm>
            <a:off x="5792350" y="1707300"/>
            <a:ext cx="210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1" name="Google Shape;921;p13"/>
          <p:cNvSpPr txBox="1">
            <a:spLocks noGrp="1"/>
          </p:cNvSpPr>
          <p:nvPr>
            <p:ph type="subTitle" idx="4"/>
          </p:nvPr>
        </p:nvSpPr>
        <p:spPr>
          <a:xfrm>
            <a:off x="5792350" y="2129781"/>
            <a:ext cx="2109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2" name="Google Shape;922;p13"/>
          <p:cNvSpPr txBox="1">
            <a:spLocks noGrp="1"/>
          </p:cNvSpPr>
          <p:nvPr>
            <p:ph type="title" idx="5"/>
          </p:nvPr>
        </p:nvSpPr>
        <p:spPr>
          <a:xfrm>
            <a:off x="2131850" y="2954144"/>
            <a:ext cx="210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3" name="Google Shape;923;p13"/>
          <p:cNvSpPr txBox="1">
            <a:spLocks noGrp="1"/>
          </p:cNvSpPr>
          <p:nvPr>
            <p:ph type="subTitle" idx="6"/>
          </p:nvPr>
        </p:nvSpPr>
        <p:spPr>
          <a:xfrm>
            <a:off x="2131850" y="3376625"/>
            <a:ext cx="2109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4" name="Google Shape;924;p13"/>
          <p:cNvSpPr txBox="1">
            <a:spLocks noGrp="1"/>
          </p:cNvSpPr>
          <p:nvPr>
            <p:ph type="title" idx="7"/>
          </p:nvPr>
        </p:nvSpPr>
        <p:spPr>
          <a:xfrm>
            <a:off x="5792350" y="2954144"/>
            <a:ext cx="2109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5" name="Google Shape;925;p13"/>
          <p:cNvSpPr txBox="1">
            <a:spLocks noGrp="1"/>
          </p:cNvSpPr>
          <p:nvPr>
            <p:ph type="subTitle" idx="8"/>
          </p:nvPr>
        </p:nvSpPr>
        <p:spPr>
          <a:xfrm>
            <a:off x="5792350" y="3376626"/>
            <a:ext cx="2109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6" name="Google Shape;926;p13"/>
          <p:cNvSpPr txBox="1">
            <a:spLocks noGrp="1"/>
          </p:cNvSpPr>
          <p:nvPr>
            <p:ph type="title" idx="9" hasCustomPrompt="1"/>
          </p:nvPr>
        </p:nvSpPr>
        <p:spPr>
          <a:xfrm>
            <a:off x="1242350" y="1951588"/>
            <a:ext cx="813300" cy="48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927" name="Google Shape;927;p13"/>
          <p:cNvSpPr txBox="1">
            <a:spLocks noGrp="1"/>
          </p:cNvSpPr>
          <p:nvPr>
            <p:ph type="title" idx="13" hasCustomPrompt="1"/>
          </p:nvPr>
        </p:nvSpPr>
        <p:spPr>
          <a:xfrm>
            <a:off x="1242050" y="3235750"/>
            <a:ext cx="813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928" name="Google Shape;928;p13"/>
          <p:cNvSpPr txBox="1">
            <a:spLocks noGrp="1"/>
          </p:cNvSpPr>
          <p:nvPr>
            <p:ph type="title" idx="14" hasCustomPrompt="1"/>
          </p:nvPr>
        </p:nvSpPr>
        <p:spPr>
          <a:xfrm>
            <a:off x="4902258" y="1949763"/>
            <a:ext cx="813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929" name="Google Shape;929;p13"/>
          <p:cNvSpPr txBox="1">
            <a:spLocks noGrp="1"/>
          </p:cNvSpPr>
          <p:nvPr>
            <p:ph type="title" idx="15" hasCustomPrompt="1"/>
          </p:nvPr>
        </p:nvSpPr>
        <p:spPr>
          <a:xfrm>
            <a:off x="4902258" y="3238663"/>
            <a:ext cx="813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30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pic>
        <p:nvPicPr>
          <p:cNvPr id="930" name="Google Shape;930;p13"/>
          <p:cNvPicPr preferRelativeResize="0"/>
          <p:nvPr/>
        </p:nvPicPr>
        <p:blipFill>
          <a:blip r:embed="rId2">
            <a:alphaModFix/>
          </a:blip>
          <a:stretch>
            <a:fillRect/>
          </a:stretch>
        </p:blipFill>
        <p:spPr>
          <a:xfrm flipH="1">
            <a:off x="-1537325" y="3653261"/>
            <a:ext cx="2885125" cy="1921485"/>
          </a:xfrm>
          <a:prstGeom prst="rect">
            <a:avLst/>
          </a:prstGeom>
          <a:noFill/>
          <a:ln>
            <a:noFill/>
          </a:ln>
        </p:spPr>
      </p:pic>
      <p:grpSp>
        <p:nvGrpSpPr>
          <p:cNvPr id="931" name="Google Shape;931;p13"/>
          <p:cNvGrpSpPr/>
          <p:nvPr/>
        </p:nvGrpSpPr>
        <p:grpSpPr>
          <a:xfrm rot="5400000">
            <a:off x="-1082747" y="1310115"/>
            <a:ext cx="2227588" cy="726522"/>
            <a:chOff x="3857800" y="1143286"/>
            <a:chExt cx="1039375" cy="338989"/>
          </a:xfrm>
        </p:grpSpPr>
        <p:sp>
          <p:nvSpPr>
            <p:cNvPr id="932" name="Google Shape;932;p13"/>
            <p:cNvSpPr/>
            <p:nvPr/>
          </p:nvSpPr>
          <p:spPr>
            <a:xfrm>
              <a:off x="474923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83837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83837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4838375"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4660088"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4660088"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4481802"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4481802"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70945"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39265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39265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4392659"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4214372"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430351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430351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4125229"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4125229"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4125229"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3946943"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3946943"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3946943"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4036086"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4036086"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4036086"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3857800"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3857800" y="123668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3857800" y="133007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3857800" y="142347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3"/>
          <p:cNvGrpSpPr/>
          <p:nvPr/>
        </p:nvGrpSpPr>
        <p:grpSpPr>
          <a:xfrm flipH="1">
            <a:off x="8430779" y="791666"/>
            <a:ext cx="2227588" cy="726522"/>
            <a:chOff x="3620725" y="372750"/>
            <a:chExt cx="1039375" cy="338989"/>
          </a:xfrm>
        </p:grpSpPr>
        <p:sp>
          <p:nvSpPr>
            <p:cNvPr id="963" name="Google Shape;963;p13"/>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13"/>
          <p:cNvSpPr/>
          <p:nvPr/>
        </p:nvSpPr>
        <p:spPr>
          <a:xfrm rot="8403335">
            <a:off x="-394847" y="-476389"/>
            <a:ext cx="1410650" cy="1410650"/>
          </a:xfrm>
          <a:prstGeom prst="blockArc">
            <a:avLst>
              <a:gd name="adj1" fmla="val 10800000"/>
              <a:gd name="adj2" fmla="val 138617"/>
              <a:gd name="adj3" fmla="val 21120"/>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95376" y="-217925"/>
            <a:ext cx="1331400" cy="133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13"/>
          <p:cNvGrpSpPr/>
          <p:nvPr/>
        </p:nvGrpSpPr>
        <p:grpSpPr>
          <a:xfrm>
            <a:off x="7753454" y="-41534"/>
            <a:ext cx="2227588" cy="726522"/>
            <a:chOff x="3620725" y="372750"/>
            <a:chExt cx="1039375" cy="338989"/>
          </a:xfrm>
        </p:grpSpPr>
        <p:sp>
          <p:nvSpPr>
            <p:cNvPr id="999" name="Google Shape;999;p13"/>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6" name="Google Shape;1036;p13"/>
          <p:cNvPicPr preferRelativeResize="0"/>
          <p:nvPr/>
        </p:nvPicPr>
        <p:blipFill>
          <a:blip r:embed="rId3">
            <a:alphaModFix/>
          </a:blip>
          <a:stretch>
            <a:fillRect/>
          </a:stretch>
        </p:blipFill>
        <p:spPr>
          <a:xfrm>
            <a:off x="118850" y="3899975"/>
            <a:ext cx="1041075" cy="1090000"/>
          </a:xfrm>
          <a:prstGeom prst="rect">
            <a:avLst/>
          </a:prstGeom>
          <a:noFill/>
          <a:ln>
            <a:noFill/>
          </a:ln>
        </p:spPr>
      </p:pic>
      <p:grpSp>
        <p:nvGrpSpPr>
          <p:cNvPr id="1037" name="Google Shape;1037;p13"/>
          <p:cNvGrpSpPr/>
          <p:nvPr/>
        </p:nvGrpSpPr>
        <p:grpSpPr>
          <a:xfrm>
            <a:off x="782362" y="4049869"/>
            <a:ext cx="317072" cy="126020"/>
            <a:chOff x="4481802" y="1143286"/>
            <a:chExt cx="147943" cy="58800"/>
          </a:xfrm>
        </p:grpSpPr>
        <p:sp>
          <p:nvSpPr>
            <p:cNvPr id="1038" name="Google Shape;1038;p13"/>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13"/>
          <p:cNvGrpSpPr/>
          <p:nvPr/>
        </p:nvGrpSpPr>
        <p:grpSpPr>
          <a:xfrm>
            <a:off x="4850553" y="4656385"/>
            <a:ext cx="2227589" cy="726958"/>
            <a:chOff x="6972150" y="711750"/>
            <a:chExt cx="1039375" cy="339193"/>
          </a:xfrm>
        </p:grpSpPr>
        <p:sp>
          <p:nvSpPr>
            <p:cNvPr id="1041" name="Google Shape;1041;p13"/>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72" name="Google Shape;1072;p13"/>
          <p:cNvPicPr preferRelativeResize="0"/>
          <p:nvPr/>
        </p:nvPicPr>
        <p:blipFill>
          <a:blip r:embed="rId4">
            <a:alphaModFix/>
          </a:blip>
          <a:stretch>
            <a:fillRect/>
          </a:stretch>
        </p:blipFill>
        <p:spPr>
          <a:xfrm>
            <a:off x="7871775" y="280525"/>
            <a:ext cx="923250" cy="1217750"/>
          </a:xfrm>
          <a:prstGeom prst="rect">
            <a:avLst/>
          </a:prstGeom>
          <a:noFill/>
          <a:ln>
            <a:noFill/>
          </a:ln>
        </p:spPr>
      </p:pic>
      <p:sp>
        <p:nvSpPr>
          <p:cNvPr id="1073" name="Google Shape;1073;p13"/>
          <p:cNvSpPr/>
          <p:nvPr/>
        </p:nvSpPr>
        <p:spPr>
          <a:xfrm rot="999904">
            <a:off x="3358951" y="4439227"/>
            <a:ext cx="2408148" cy="2408148"/>
          </a:xfrm>
          <a:prstGeom prst="blockArc">
            <a:avLst>
              <a:gd name="adj1" fmla="val 10800000"/>
              <a:gd name="adj2" fmla="val 122097"/>
              <a:gd name="adj3" fmla="val 15519"/>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074"/>
        <p:cNvGrpSpPr/>
        <p:nvPr/>
      </p:nvGrpSpPr>
      <p:grpSpPr>
        <a:xfrm>
          <a:off x="0" y="0"/>
          <a:ext cx="0" cy="0"/>
          <a:chOff x="0" y="0"/>
          <a:chExt cx="0" cy="0"/>
        </a:xfrm>
      </p:grpSpPr>
      <p:sp>
        <p:nvSpPr>
          <p:cNvPr id="1075" name="Google Shape;1075;p14"/>
          <p:cNvSpPr txBox="1">
            <a:spLocks noGrp="1"/>
          </p:cNvSpPr>
          <p:nvPr>
            <p:ph type="title"/>
          </p:nvPr>
        </p:nvSpPr>
        <p:spPr>
          <a:xfrm>
            <a:off x="1000772" y="2773363"/>
            <a:ext cx="3567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6" name="Google Shape;1076;p14"/>
          <p:cNvSpPr txBox="1">
            <a:spLocks noGrp="1"/>
          </p:cNvSpPr>
          <p:nvPr>
            <p:ph type="title" idx="2" hasCustomPrompt="1"/>
          </p:nvPr>
        </p:nvSpPr>
        <p:spPr>
          <a:xfrm>
            <a:off x="2160366" y="1306338"/>
            <a:ext cx="12483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77" name="Google Shape;1077;p14"/>
          <p:cNvSpPr txBox="1">
            <a:spLocks noGrp="1"/>
          </p:cNvSpPr>
          <p:nvPr>
            <p:ph type="subTitle" idx="1"/>
          </p:nvPr>
        </p:nvSpPr>
        <p:spPr>
          <a:xfrm>
            <a:off x="1410216" y="3586944"/>
            <a:ext cx="2748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8" name="Google Shape;1078;p14"/>
          <p:cNvSpPr/>
          <p:nvPr/>
        </p:nvSpPr>
        <p:spPr>
          <a:xfrm>
            <a:off x="4902603" y="-760147"/>
            <a:ext cx="1602300" cy="1602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flipH="1">
            <a:off x="-720049" y="-504550"/>
            <a:ext cx="1970400" cy="1970400"/>
          </a:xfrm>
          <a:prstGeom prst="blockArc">
            <a:avLst>
              <a:gd name="adj1" fmla="val 3139239"/>
              <a:gd name="adj2" fmla="val 14630311"/>
              <a:gd name="adj3" fmla="val 23491"/>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944548" y="147875"/>
            <a:ext cx="1843800" cy="184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14"/>
          <p:cNvGrpSpPr/>
          <p:nvPr/>
        </p:nvGrpSpPr>
        <p:grpSpPr>
          <a:xfrm rot="10800000" flipH="1">
            <a:off x="51449" y="2982274"/>
            <a:ext cx="526334" cy="2227568"/>
            <a:chOff x="9663874" y="1645892"/>
            <a:chExt cx="526334" cy="2227568"/>
          </a:xfrm>
        </p:grpSpPr>
        <p:sp>
          <p:nvSpPr>
            <p:cNvPr id="1082" name="Google Shape;1082;p14"/>
            <p:cNvSpPr/>
            <p:nvPr/>
          </p:nvSpPr>
          <p:spPr>
            <a:xfrm rot="5400000">
              <a:off x="10064208" y="355640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rot="5400000">
              <a:off x="9864041" y="374746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rot="5400000">
              <a:off x="9663874" y="374746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rot="5400000">
              <a:off x="9864041" y="336535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rot="5400000">
              <a:off x="9663874" y="336535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rot="5400000">
              <a:off x="9864041" y="29832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rot="5400000">
              <a:off x="9663874" y="298325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rot="5400000">
              <a:off x="9864041" y="317430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rot="5400000">
              <a:off x="9864041" y="279220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rot="5400000">
              <a:off x="9663874" y="279220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rot="5400000">
              <a:off x="10064208" y="2410098"/>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rot="5400000">
              <a:off x="10064208" y="260115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rot="5400000">
              <a:off x="9864041" y="2601150"/>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rot="5400000">
              <a:off x="10064208" y="221904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rot="5400000">
              <a:off x="9864041" y="2219047"/>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rot="5400000">
              <a:off x="10064208" y="183694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rot="5400000">
              <a:off x="9663874" y="1836943"/>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rot="5400000">
              <a:off x="10064208"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rot="5400000">
              <a:off x="9864041"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rot="5400000">
              <a:off x="9663874" y="2027995"/>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rot="5400000">
              <a:off x="10064208"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rot="5400000">
              <a:off x="9864041"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rot="5400000">
              <a:off x="9663874" y="1645892"/>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14"/>
          <p:cNvSpPr/>
          <p:nvPr/>
        </p:nvSpPr>
        <p:spPr>
          <a:xfrm>
            <a:off x="5854026" y="386019"/>
            <a:ext cx="5011500" cy="5011500"/>
          </a:xfrm>
          <a:prstGeom prst="blockArc">
            <a:avLst>
              <a:gd name="adj1" fmla="val 3870717"/>
              <a:gd name="adj2" fmla="val 17792570"/>
              <a:gd name="adj3" fmla="val 694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5889126" y="254025"/>
            <a:ext cx="4348500" cy="435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323"/>
        <p:cNvGrpSpPr/>
        <p:nvPr/>
      </p:nvGrpSpPr>
      <p:grpSpPr>
        <a:xfrm>
          <a:off x="0" y="0"/>
          <a:ext cx="0" cy="0"/>
          <a:chOff x="0" y="0"/>
          <a:chExt cx="0" cy="0"/>
        </a:xfrm>
      </p:grpSpPr>
      <p:sp>
        <p:nvSpPr>
          <p:cNvPr id="1324" name="Google Shape;1324;p17"/>
          <p:cNvSpPr txBox="1">
            <a:spLocks noGrp="1"/>
          </p:cNvSpPr>
          <p:nvPr>
            <p:ph type="title"/>
          </p:nvPr>
        </p:nvSpPr>
        <p:spPr>
          <a:xfrm>
            <a:off x="4450946" y="1493550"/>
            <a:ext cx="3493200" cy="1293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72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25" name="Google Shape;1325;p17"/>
          <p:cNvSpPr txBox="1">
            <a:spLocks noGrp="1"/>
          </p:cNvSpPr>
          <p:nvPr>
            <p:ph type="subTitle" idx="1"/>
          </p:nvPr>
        </p:nvSpPr>
        <p:spPr>
          <a:xfrm>
            <a:off x="4450925" y="2634150"/>
            <a:ext cx="3493200" cy="101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6" name="Google Shape;1326;p17"/>
          <p:cNvSpPr/>
          <p:nvPr/>
        </p:nvSpPr>
        <p:spPr>
          <a:xfrm rot="-5400000">
            <a:off x="3094299" y="4025425"/>
            <a:ext cx="2102100" cy="210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17"/>
          <p:cNvGrpSpPr/>
          <p:nvPr/>
        </p:nvGrpSpPr>
        <p:grpSpPr>
          <a:xfrm>
            <a:off x="7342730" y="-239484"/>
            <a:ext cx="2227589" cy="1527191"/>
            <a:chOff x="5519300" y="372750"/>
            <a:chExt cx="1039375" cy="712575"/>
          </a:xfrm>
        </p:grpSpPr>
        <p:sp>
          <p:nvSpPr>
            <p:cNvPr id="1328" name="Google Shape;1328;p17"/>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7"/>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7"/>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7"/>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7"/>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7"/>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7"/>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7"/>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7"/>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7"/>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7"/>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7"/>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7"/>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7"/>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 name="Google Shape;1395;p17"/>
          <p:cNvSpPr/>
          <p:nvPr/>
        </p:nvSpPr>
        <p:spPr>
          <a:xfrm rot="-1856039">
            <a:off x="8454804" y="1900412"/>
            <a:ext cx="2574846" cy="2574846"/>
          </a:xfrm>
          <a:prstGeom prst="blockArc">
            <a:avLst>
              <a:gd name="adj1" fmla="val 5958233"/>
              <a:gd name="adj2" fmla="val 17463104"/>
              <a:gd name="adj3" fmla="val 15066"/>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a:off x="8472788" y="1832675"/>
            <a:ext cx="1812300" cy="181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rot="-6009249">
            <a:off x="4503832" y="-1121226"/>
            <a:ext cx="2030097" cy="2030097"/>
          </a:xfrm>
          <a:prstGeom prst="blockArc">
            <a:avLst>
              <a:gd name="adj1" fmla="val 5958233"/>
              <a:gd name="adj2" fmla="val 17663173"/>
              <a:gd name="adj3" fmla="val 24970"/>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rot="-8814536">
            <a:off x="-1455112" y="-720135"/>
            <a:ext cx="3302921" cy="3302921"/>
          </a:xfrm>
          <a:prstGeom prst="blockArc">
            <a:avLst>
              <a:gd name="adj1" fmla="val 5958233"/>
              <a:gd name="adj2" fmla="val 15340052"/>
              <a:gd name="adj3" fmla="val 8595"/>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687"/>
        <p:cNvGrpSpPr/>
        <p:nvPr/>
      </p:nvGrpSpPr>
      <p:grpSpPr>
        <a:xfrm>
          <a:off x="0" y="0"/>
          <a:ext cx="0" cy="0"/>
          <a:chOff x="0" y="0"/>
          <a:chExt cx="0" cy="0"/>
        </a:xfrm>
      </p:grpSpPr>
      <p:sp>
        <p:nvSpPr>
          <p:cNvPr id="1688" name="Google Shape;1688;p21"/>
          <p:cNvSpPr txBox="1">
            <a:spLocks noGrp="1"/>
          </p:cNvSpPr>
          <p:nvPr>
            <p:ph type="subTitle" idx="1"/>
          </p:nvPr>
        </p:nvSpPr>
        <p:spPr>
          <a:xfrm>
            <a:off x="1379100" y="2694888"/>
            <a:ext cx="2337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9" name="Google Shape;1689;p21"/>
          <p:cNvSpPr txBox="1">
            <a:spLocks noGrp="1"/>
          </p:cNvSpPr>
          <p:nvPr>
            <p:ph type="title"/>
          </p:nvPr>
        </p:nvSpPr>
        <p:spPr>
          <a:xfrm>
            <a:off x="1379100" y="1401888"/>
            <a:ext cx="2337000" cy="129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1690" name="Google Shape;1690;p21"/>
          <p:cNvGrpSpPr/>
          <p:nvPr/>
        </p:nvGrpSpPr>
        <p:grpSpPr>
          <a:xfrm>
            <a:off x="3420104" y="-68109"/>
            <a:ext cx="2227588" cy="726522"/>
            <a:chOff x="3620725" y="372750"/>
            <a:chExt cx="1039375" cy="338989"/>
          </a:xfrm>
        </p:grpSpPr>
        <p:sp>
          <p:nvSpPr>
            <p:cNvPr id="1691" name="Google Shape;1691;p21"/>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1"/>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1"/>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1"/>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1"/>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1"/>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1"/>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1"/>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1"/>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1"/>
          <p:cNvGrpSpPr/>
          <p:nvPr/>
        </p:nvGrpSpPr>
        <p:grpSpPr>
          <a:xfrm rot="5400000">
            <a:off x="-820629" y="932205"/>
            <a:ext cx="2227588" cy="726522"/>
            <a:chOff x="5608450" y="1680311"/>
            <a:chExt cx="1039375" cy="338989"/>
          </a:xfrm>
        </p:grpSpPr>
        <p:sp>
          <p:nvSpPr>
            <p:cNvPr id="1729" name="Google Shape;1729;p21"/>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1"/>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1"/>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1"/>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1"/>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1"/>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1"/>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1"/>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1"/>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1"/>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1"/>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1"/>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1"/>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1"/>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1"/>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1"/>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1"/>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1"/>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1"/>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1"/>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1"/>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1"/>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1"/>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1"/>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1"/>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1"/>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1"/>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5" name="Google Shape;1765;p21"/>
          <p:cNvSpPr/>
          <p:nvPr/>
        </p:nvSpPr>
        <p:spPr>
          <a:xfrm flipH="1">
            <a:off x="-1017276" y="1761349"/>
            <a:ext cx="1915200" cy="1915200"/>
          </a:xfrm>
          <a:prstGeom prst="blockArc">
            <a:avLst>
              <a:gd name="adj1" fmla="val 4170144"/>
              <a:gd name="adj2" fmla="val 17768977"/>
              <a:gd name="adj3" fmla="val 22043"/>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1"/>
          <p:cNvSpPr/>
          <p:nvPr/>
        </p:nvSpPr>
        <p:spPr>
          <a:xfrm>
            <a:off x="2756688" y="-791362"/>
            <a:ext cx="1526700" cy="1527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21"/>
          <p:cNvGrpSpPr/>
          <p:nvPr/>
        </p:nvGrpSpPr>
        <p:grpSpPr>
          <a:xfrm>
            <a:off x="6980855" y="3676541"/>
            <a:ext cx="2227589" cy="1527191"/>
            <a:chOff x="5519300" y="372750"/>
            <a:chExt cx="1039375" cy="712575"/>
          </a:xfrm>
        </p:grpSpPr>
        <p:sp>
          <p:nvSpPr>
            <p:cNvPr id="1768" name="Google Shape;1768;p21"/>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1"/>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1"/>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1"/>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1"/>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1"/>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1"/>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1"/>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1"/>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1"/>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1"/>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1"/>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1"/>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1"/>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1"/>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1"/>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1"/>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1"/>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1"/>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1"/>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1"/>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1"/>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1"/>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1"/>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1"/>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1"/>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1"/>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1"/>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1"/>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1"/>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1"/>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1"/>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1"/>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1"/>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1"/>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1"/>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1"/>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1"/>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1"/>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1"/>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1"/>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1"/>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1"/>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1"/>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1"/>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1"/>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1"/>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1"/>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1"/>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1"/>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1"/>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1"/>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1"/>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1"/>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1"/>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1"/>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1"/>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1"/>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1"/>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1"/>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1"/>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1"/>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1"/>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1"/>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1"/>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1pPr>
            <a:lvl2pPr lvl="1">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2pPr>
            <a:lvl3pPr lvl="2">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3pPr>
            <a:lvl4pPr lvl="3">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4pPr>
            <a:lvl5pPr lvl="4">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5pPr>
            <a:lvl6pPr lvl="5">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6pPr>
            <a:lvl7pPr lvl="6">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7pPr>
            <a:lvl8pPr lvl="7">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8pPr>
            <a:lvl9pPr lvl="8">
              <a:spcBef>
                <a:spcPts val="0"/>
              </a:spcBef>
              <a:spcAft>
                <a:spcPts val="0"/>
              </a:spcAft>
              <a:buClr>
                <a:schemeClr val="dk1"/>
              </a:buClr>
              <a:buSzPts val="3600"/>
              <a:buFont typeface="Alumni Sans Pinstripe"/>
              <a:buNone/>
              <a:defRPr sz="3600" b="1">
                <a:solidFill>
                  <a:schemeClr val="dk1"/>
                </a:solidFill>
                <a:latin typeface="Alumni Sans Pinstripe"/>
                <a:ea typeface="Alumni Sans Pinstripe"/>
                <a:cs typeface="Alumni Sans Pinstripe"/>
                <a:sym typeface="Alumni Sans Pinstripe"/>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0" r:id="rId7"/>
    <p:sldLayoutId id="2147483663" r:id="rId8"/>
    <p:sldLayoutId id="2147483667" r:id="rId9"/>
    <p:sldLayoutId id="2147483668" r:id="rId10"/>
    <p:sldLayoutId id="2147483669" r:id="rId11"/>
    <p:sldLayoutId id="2147483671" r:id="rId12"/>
    <p:sldLayoutId id="2147483673" r:id="rId13"/>
    <p:sldLayoutId id="2147483679" r:id="rId14"/>
    <p:sldLayoutId id="2147483680" r:id="rId15"/>
    <p:sldLayoutId id="214748368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penclarity/kubeclarity" TargetMode="Externa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pic>
        <p:nvPicPr>
          <p:cNvPr id="3089" name="Google Shape;3089;p38"/>
          <p:cNvPicPr preferRelativeResize="0"/>
          <p:nvPr/>
        </p:nvPicPr>
        <p:blipFill>
          <a:blip r:embed="rId3">
            <a:alphaModFix/>
          </a:blip>
          <a:stretch>
            <a:fillRect/>
          </a:stretch>
        </p:blipFill>
        <p:spPr>
          <a:xfrm>
            <a:off x="183425" y="1946150"/>
            <a:ext cx="3633650" cy="2419999"/>
          </a:xfrm>
          <a:prstGeom prst="rect">
            <a:avLst/>
          </a:prstGeom>
          <a:noFill/>
          <a:ln>
            <a:noFill/>
          </a:ln>
        </p:spPr>
      </p:pic>
      <p:grpSp>
        <p:nvGrpSpPr>
          <p:cNvPr id="3090" name="Google Shape;3090;p38"/>
          <p:cNvGrpSpPr/>
          <p:nvPr/>
        </p:nvGrpSpPr>
        <p:grpSpPr>
          <a:xfrm>
            <a:off x="251783" y="4096069"/>
            <a:ext cx="2227588" cy="726522"/>
            <a:chOff x="3799000" y="1820400"/>
            <a:chExt cx="1039375" cy="338989"/>
          </a:xfrm>
        </p:grpSpPr>
        <p:sp>
          <p:nvSpPr>
            <p:cNvPr id="3091" name="Google Shape;3091;p38"/>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7" name="Google Shape;3127;p38"/>
          <p:cNvGrpSpPr/>
          <p:nvPr/>
        </p:nvGrpSpPr>
        <p:grpSpPr>
          <a:xfrm>
            <a:off x="2374531" y="-1877848"/>
            <a:ext cx="745392" cy="771458"/>
            <a:chOff x="3962987" y="1472625"/>
            <a:chExt cx="316663" cy="327750"/>
          </a:xfrm>
        </p:grpSpPr>
        <p:grpSp>
          <p:nvGrpSpPr>
            <p:cNvPr id="3128" name="Google Shape;3128;p38"/>
            <p:cNvGrpSpPr/>
            <p:nvPr/>
          </p:nvGrpSpPr>
          <p:grpSpPr>
            <a:xfrm>
              <a:off x="3962987" y="1472625"/>
              <a:ext cx="316663" cy="58800"/>
              <a:chOff x="3962987" y="1472625"/>
              <a:chExt cx="316663" cy="58800"/>
            </a:xfrm>
          </p:grpSpPr>
          <p:sp>
            <p:nvSpPr>
              <p:cNvPr id="3129" name="Google Shape;3129;p38"/>
              <p:cNvSpPr/>
              <p:nvPr/>
            </p:nvSpPr>
            <p:spPr>
              <a:xfrm>
                <a:off x="4220850"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4134896"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4048941"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3962987"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38"/>
            <p:cNvGrpSpPr/>
            <p:nvPr/>
          </p:nvGrpSpPr>
          <p:grpSpPr>
            <a:xfrm>
              <a:off x="3962987" y="1562275"/>
              <a:ext cx="316663" cy="58800"/>
              <a:chOff x="3962987" y="1472625"/>
              <a:chExt cx="316663" cy="58800"/>
            </a:xfrm>
          </p:grpSpPr>
          <p:sp>
            <p:nvSpPr>
              <p:cNvPr id="3134" name="Google Shape;3134;p38"/>
              <p:cNvSpPr/>
              <p:nvPr/>
            </p:nvSpPr>
            <p:spPr>
              <a:xfrm>
                <a:off x="4220850"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4134896"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048941"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3962987"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8" name="Google Shape;3138;p38"/>
            <p:cNvGrpSpPr/>
            <p:nvPr/>
          </p:nvGrpSpPr>
          <p:grpSpPr>
            <a:xfrm>
              <a:off x="3962987" y="1651925"/>
              <a:ext cx="316663" cy="58800"/>
              <a:chOff x="3962987" y="1472625"/>
              <a:chExt cx="316663" cy="58800"/>
            </a:xfrm>
          </p:grpSpPr>
          <p:sp>
            <p:nvSpPr>
              <p:cNvPr id="3139" name="Google Shape;3139;p38"/>
              <p:cNvSpPr/>
              <p:nvPr/>
            </p:nvSpPr>
            <p:spPr>
              <a:xfrm>
                <a:off x="4220850"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4134896"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4048941"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3962987"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38"/>
            <p:cNvGrpSpPr/>
            <p:nvPr/>
          </p:nvGrpSpPr>
          <p:grpSpPr>
            <a:xfrm>
              <a:off x="3962987" y="1741575"/>
              <a:ext cx="316663" cy="58800"/>
              <a:chOff x="3962987" y="1472625"/>
              <a:chExt cx="316663" cy="58800"/>
            </a:xfrm>
          </p:grpSpPr>
          <p:sp>
            <p:nvSpPr>
              <p:cNvPr id="3144" name="Google Shape;3144;p38"/>
              <p:cNvSpPr/>
              <p:nvPr/>
            </p:nvSpPr>
            <p:spPr>
              <a:xfrm>
                <a:off x="4220850"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4134896"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8"/>
              <p:cNvSpPr/>
              <p:nvPr/>
            </p:nvSpPr>
            <p:spPr>
              <a:xfrm>
                <a:off x="4048941"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8"/>
              <p:cNvSpPr/>
              <p:nvPr/>
            </p:nvSpPr>
            <p:spPr>
              <a:xfrm>
                <a:off x="3962987" y="14726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8" name="Google Shape;3148;p38"/>
          <p:cNvSpPr txBox="1">
            <a:spLocks noGrp="1"/>
          </p:cNvSpPr>
          <p:nvPr>
            <p:ph type="ctrTitle"/>
          </p:nvPr>
        </p:nvSpPr>
        <p:spPr>
          <a:xfrm>
            <a:off x="5025598" y="918625"/>
            <a:ext cx="4499400" cy="2133663"/>
          </a:xfrm>
          <a:prstGeom prst="rect">
            <a:avLst/>
          </a:prstGeom>
        </p:spPr>
        <p:txBody>
          <a:bodyPr spcFirstLastPara="1" wrap="square" lIns="91425" tIns="91425" rIns="91425" bIns="91425" anchor="t" anchorCtr="0">
            <a:noAutofit/>
          </a:bodyPr>
          <a:lstStyle/>
          <a:p>
            <a:pPr lvl="0" algn="l" rtl="1"/>
            <a:r>
              <a:rPr lang="en-US" sz="6600" dirty="0" smtClean="0"/>
              <a:t>End-to-End</a:t>
            </a:r>
            <a:br>
              <a:rPr lang="en-US" sz="6600" dirty="0" smtClean="0"/>
            </a:br>
            <a:r>
              <a:rPr lang="en-US" sz="6600" dirty="0" smtClean="0"/>
              <a:t>Vulnerability</a:t>
            </a:r>
            <a:br>
              <a:rPr lang="en-US" sz="6600" dirty="0" smtClean="0"/>
            </a:br>
            <a:r>
              <a:rPr lang="en-US" sz="6600" dirty="0" smtClean="0"/>
              <a:t>Management</a:t>
            </a:r>
            <a:br>
              <a:rPr lang="en-US" sz="6600" dirty="0" smtClean="0"/>
            </a:br>
            <a:r>
              <a:rPr lang="en-US" sz="6600" dirty="0" smtClean="0"/>
              <a:t>System</a:t>
            </a:r>
            <a:endParaRPr sz="6600" dirty="0"/>
          </a:p>
        </p:txBody>
      </p:sp>
      <p:pic>
        <p:nvPicPr>
          <p:cNvPr id="3150" name="Google Shape;3150;p38"/>
          <p:cNvPicPr preferRelativeResize="0"/>
          <p:nvPr/>
        </p:nvPicPr>
        <p:blipFill>
          <a:blip r:embed="rId4">
            <a:alphaModFix/>
          </a:blip>
          <a:stretch>
            <a:fillRect/>
          </a:stretch>
        </p:blipFill>
        <p:spPr>
          <a:xfrm>
            <a:off x="3986223" y="2460282"/>
            <a:ext cx="1039375" cy="745235"/>
          </a:xfrm>
          <a:prstGeom prst="rect">
            <a:avLst/>
          </a:prstGeom>
          <a:noFill/>
          <a:ln>
            <a:noFill/>
          </a:ln>
        </p:spPr>
      </p:pic>
      <p:pic>
        <p:nvPicPr>
          <p:cNvPr id="3151" name="Google Shape;3151;p38"/>
          <p:cNvPicPr preferRelativeResize="0"/>
          <p:nvPr/>
        </p:nvPicPr>
        <p:blipFill>
          <a:blip r:embed="rId5">
            <a:alphaModFix/>
          </a:blip>
          <a:stretch>
            <a:fillRect/>
          </a:stretch>
        </p:blipFill>
        <p:spPr>
          <a:xfrm>
            <a:off x="1795468" y="918625"/>
            <a:ext cx="1796913" cy="2844548"/>
          </a:xfrm>
          <a:prstGeom prst="rect">
            <a:avLst/>
          </a:prstGeom>
          <a:noFill/>
          <a:ln>
            <a:noFill/>
          </a:ln>
        </p:spPr>
      </p:pic>
      <p:pic>
        <p:nvPicPr>
          <p:cNvPr id="3152" name="Google Shape;3152;p38"/>
          <p:cNvPicPr preferRelativeResize="0"/>
          <p:nvPr/>
        </p:nvPicPr>
        <p:blipFill>
          <a:blip r:embed="rId6">
            <a:alphaModFix/>
          </a:blip>
          <a:stretch>
            <a:fillRect/>
          </a:stretch>
        </p:blipFill>
        <p:spPr>
          <a:xfrm>
            <a:off x="799100" y="1780150"/>
            <a:ext cx="923250" cy="1217750"/>
          </a:xfrm>
          <a:prstGeom prst="rect">
            <a:avLst/>
          </a:prstGeom>
          <a:noFill/>
          <a:ln>
            <a:noFill/>
          </a:ln>
        </p:spPr>
      </p:pic>
      <p:pic>
        <p:nvPicPr>
          <p:cNvPr id="3153" name="Google Shape;3153;p38"/>
          <p:cNvPicPr preferRelativeResize="0"/>
          <p:nvPr/>
        </p:nvPicPr>
        <p:blipFill>
          <a:blip r:embed="rId7">
            <a:alphaModFix/>
          </a:blip>
          <a:stretch>
            <a:fillRect/>
          </a:stretch>
        </p:blipFill>
        <p:spPr>
          <a:xfrm>
            <a:off x="939125" y="2726398"/>
            <a:ext cx="1662625" cy="1740800"/>
          </a:xfrm>
          <a:prstGeom prst="rect">
            <a:avLst/>
          </a:prstGeom>
          <a:noFill/>
          <a:ln>
            <a:noFill/>
          </a:ln>
        </p:spPr>
      </p:pic>
      <p:pic>
        <p:nvPicPr>
          <p:cNvPr id="3154" name="Google Shape;3154;p38"/>
          <p:cNvPicPr preferRelativeResize="0"/>
          <p:nvPr/>
        </p:nvPicPr>
        <p:blipFill>
          <a:blip r:embed="rId8">
            <a:alphaModFix/>
          </a:blip>
          <a:stretch>
            <a:fillRect/>
          </a:stretch>
        </p:blipFill>
        <p:spPr>
          <a:xfrm>
            <a:off x="3498075" y="2867343"/>
            <a:ext cx="923250" cy="11679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93"/>
        <p:cNvGrpSpPr/>
        <p:nvPr/>
      </p:nvGrpSpPr>
      <p:grpSpPr>
        <a:xfrm>
          <a:off x="0" y="0"/>
          <a:ext cx="0" cy="0"/>
          <a:chOff x="0" y="0"/>
          <a:chExt cx="0" cy="0"/>
        </a:xfrm>
      </p:grpSpPr>
      <p:sp>
        <p:nvSpPr>
          <p:cNvPr id="4594" name="Google Shape;4594;p63"/>
          <p:cNvSpPr/>
          <p:nvPr/>
        </p:nvSpPr>
        <p:spPr>
          <a:xfrm rot="3742678">
            <a:off x="2622931" y="3953594"/>
            <a:ext cx="2574644" cy="2574644"/>
          </a:xfrm>
          <a:prstGeom prst="blockArc">
            <a:avLst>
              <a:gd name="adj1" fmla="val 5958233"/>
              <a:gd name="adj2" fmla="val 18863090"/>
              <a:gd name="adj3" fmla="val 10047"/>
            </a:avLst>
          </a:prstGeom>
          <a:gradFill>
            <a:gsLst>
              <a:gs pos="0">
                <a:srgbClr val="0066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3"/>
          <p:cNvSpPr/>
          <p:nvPr/>
        </p:nvSpPr>
        <p:spPr>
          <a:xfrm>
            <a:off x="3203553" y="3617725"/>
            <a:ext cx="2193600" cy="219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3"/>
          <a:srcRect l="3806" t="4576" r="4309" b="42532"/>
          <a:stretch/>
        </p:blipFill>
        <p:spPr>
          <a:xfrm>
            <a:off x="4283406" y="689949"/>
            <a:ext cx="4982513" cy="3083475"/>
          </a:xfrm>
          <a:prstGeom prst="rect">
            <a:avLst/>
          </a:prstGeom>
        </p:spPr>
      </p:pic>
      <p:grpSp>
        <p:nvGrpSpPr>
          <p:cNvPr id="4597" name="Google Shape;4597;p63"/>
          <p:cNvGrpSpPr/>
          <p:nvPr/>
        </p:nvGrpSpPr>
        <p:grpSpPr>
          <a:xfrm>
            <a:off x="4086872" y="539363"/>
            <a:ext cx="5362806" cy="4064615"/>
            <a:chOff x="4539559" y="1097136"/>
            <a:chExt cx="3891167" cy="2949220"/>
          </a:xfrm>
        </p:grpSpPr>
        <p:sp>
          <p:nvSpPr>
            <p:cNvPr id="4598" name="Google Shape;4598;p63"/>
            <p:cNvSpPr/>
            <p:nvPr/>
          </p:nvSpPr>
          <p:spPr>
            <a:xfrm>
              <a:off x="6070025" y="3527623"/>
              <a:ext cx="830099" cy="518709"/>
            </a:xfrm>
            <a:custGeom>
              <a:avLst/>
              <a:gdLst/>
              <a:ahLst/>
              <a:cxnLst/>
              <a:rect l="l" t="t" r="r" b="b"/>
              <a:pathLst>
                <a:path w="7199" h="4194" extrusionOk="0">
                  <a:moveTo>
                    <a:pt x="1" y="1"/>
                  </a:moveTo>
                  <a:lnTo>
                    <a:pt x="1" y="4194"/>
                  </a:lnTo>
                  <a:lnTo>
                    <a:pt x="7198" y="4194"/>
                  </a:lnTo>
                  <a:lnTo>
                    <a:pt x="71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3"/>
            <p:cNvSpPr/>
            <p:nvPr/>
          </p:nvSpPr>
          <p:spPr>
            <a:xfrm>
              <a:off x="583273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3"/>
            <p:cNvSpPr/>
            <p:nvPr/>
          </p:nvSpPr>
          <p:spPr>
            <a:xfrm>
              <a:off x="453955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63"/>
          <p:cNvSpPr txBox="1">
            <a:spLocks noGrp="1"/>
          </p:cNvSpPr>
          <p:nvPr>
            <p:ph type="subTitle" idx="1"/>
          </p:nvPr>
        </p:nvSpPr>
        <p:spPr>
          <a:xfrm>
            <a:off x="1379100" y="1927934"/>
            <a:ext cx="2337000" cy="1046700"/>
          </a:xfrm>
          <a:prstGeom prst="rect">
            <a:avLst/>
          </a:prstGeom>
        </p:spPr>
        <p:txBody>
          <a:bodyPr spcFirstLastPara="1" wrap="square" lIns="91425" tIns="91425" rIns="91425" bIns="91425" anchor="t" anchorCtr="0">
            <a:noAutofit/>
          </a:bodyPr>
          <a:lstStyle/>
          <a:p>
            <a:pPr marL="0" lvl="0" indent="0"/>
            <a:r>
              <a:rPr lang="en-US" smtClean="0"/>
              <a:t>KubeClarity is a tool for detection and management of Software Bill Of Materials (SBOM) and vulnerabilities of container images and filesystems. It scans both runtime K8s clusters and CI/CD pipelines for enhanced software supply chain security.</a:t>
            </a:r>
            <a:endParaRPr dirty="0"/>
          </a:p>
        </p:txBody>
      </p:sp>
      <p:sp>
        <p:nvSpPr>
          <p:cNvPr id="4602" name="Google Shape;4602;p63"/>
          <p:cNvSpPr txBox="1">
            <a:spLocks noGrp="1"/>
          </p:cNvSpPr>
          <p:nvPr>
            <p:ph type="title"/>
          </p:nvPr>
        </p:nvSpPr>
        <p:spPr>
          <a:xfrm>
            <a:off x="1379100" y="1401888"/>
            <a:ext cx="2337000" cy="670752"/>
          </a:xfrm>
          <a:prstGeom prst="rect">
            <a:avLst/>
          </a:prstGeom>
        </p:spPr>
        <p:txBody>
          <a:bodyPr spcFirstLastPara="1" wrap="square" lIns="91425" tIns="91425" rIns="91425" bIns="91425" anchor="b" anchorCtr="0">
            <a:noAutofit/>
          </a:bodyPr>
          <a:lstStyle/>
          <a:p>
            <a:pPr lvl="0"/>
            <a:r>
              <a:rPr lang="en-US" smtClean="0"/>
              <a:t>KubeClarity</a:t>
            </a:r>
            <a:endParaRPr dirty="0"/>
          </a:p>
        </p:txBody>
      </p:sp>
      <p:pic>
        <p:nvPicPr>
          <p:cNvPr id="4604" name="Google Shape;4604;p63"/>
          <p:cNvPicPr preferRelativeResize="0"/>
          <p:nvPr/>
        </p:nvPicPr>
        <p:blipFill>
          <a:blip r:embed="rId4">
            <a:alphaModFix/>
          </a:blip>
          <a:stretch>
            <a:fillRect/>
          </a:stretch>
        </p:blipFill>
        <p:spPr>
          <a:xfrm>
            <a:off x="7745934" y="82252"/>
            <a:ext cx="873810" cy="1152551"/>
          </a:xfrm>
          <a:prstGeom prst="rect">
            <a:avLst/>
          </a:prstGeom>
          <a:noFill/>
          <a:ln>
            <a:noFill/>
          </a:ln>
        </p:spPr>
      </p:pic>
    </p:spTree>
    <p:extLst>
      <p:ext uri="{BB962C8B-B14F-4D97-AF65-F5344CB8AC3E}">
        <p14:creationId xmlns:p14="http://schemas.microsoft.com/office/powerpoint/2010/main" val="387125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DASHBOAED</a:t>
            </a:r>
          </a:p>
        </p:txBody>
      </p:sp>
      <p:pic>
        <p:nvPicPr>
          <p:cNvPr id="3" name="Content Placeholder 4">
            <a:extLst>
              <a:ext uri="{FF2B5EF4-FFF2-40B4-BE49-F238E27FC236}">
                <a16:creationId xmlns:a16="http://schemas.microsoft.com/office/drawing/2014/main" id="{A105E262-EE30-8351-8B53-05F79A385524}"/>
              </a:ext>
            </a:extLst>
          </p:cNvPr>
          <p:cNvPicPr>
            <a:picLocks noGrp="1" noChangeAspect="1"/>
          </p:cNvPicPr>
          <p:nvPr/>
        </p:nvPicPr>
        <p:blipFill rotWithShape="1">
          <a:blip r:embed="rId2"/>
          <a:srcRect r="2164"/>
          <a:stretch/>
        </p:blipFill>
        <p:spPr>
          <a:xfrm>
            <a:off x="607595" y="883680"/>
            <a:ext cx="7928859" cy="3545589"/>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18947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smtClean="0"/>
              <a:t>APPLICATIONS</a:t>
            </a:r>
            <a:endParaRPr lang="en-US" dirty="0"/>
          </a:p>
        </p:txBody>
      </p:sp>
      <p:pic>
        <p:nvPicPr>
          <p:cNvPr id="4" name="Content Placeholder 4">
            <a:extLst>
              <a:ext uri="{FF2B5EF4-FFF2-40B4-BE49-F238E27FC236}">
                <a16:creationId xmlns:a16="http://schemas.microsoft.com/office/drawing/2014/main" id="{2ECA4CED-1807-8465-3F89-97A7D78C9269}"/>
              </a:ext>
            </a:extLst>
          </p:cNvPr>
          <p:cNvPicPr>
            <a:picLocks noGrp="1" noChangeAspect="1"/>
          </p:cNvPicPr>
          <p:nvPr/>
        </p:nvPicPr>
        <p:blipFill rotWithShape="1">
          <a:blip r:embed="rId2"/>
          <a:srcRect r="1297"/>
          <a:stretch/>
        </p:blipFill>
        <p:spPr>
          <a:xfrm>
            <a:off x="549508" y="738900"/>
            <a:ext cx="8045033" cy="391991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21940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APPLICATION RESOURCES</a:t>
            </a:r>
          </a:p>
        </p:txBody>
      </p:sp>
      <p:pic>
        <p:nvPicPr>
          <p:cNvPr id="4" name="Picture 3"/>
          <p:cNvPicPr>
            <a:picLocks noChangeAspect="1"/>
          </p:cNvPicPr>
          <p:nvPr/>
        </p:nvPicPr>
        <p:blipFill>
          <a:blip r:embed="rId2"/>
          <a:stretch>
            <a:fillRect/>
          </a:stretch>
        </p:blipFill>
        <p:spPr>
          <a:xfrm>
            <a:off x="543922" y="829654"/>
            <a:ext cx="8056206" cy="3856761"/>
          </a:xfrm>
          <a:prstGeom prst="rect">
            <a:avLst/>
          </a:prstGeom>
        </p:spPr>
      </p:pic>
    </p:spTree>
    <p:extLst>
      <p:ext uri="{BB962C8B-B14F-4D97-AF65-F5344CB8AC3E}">
        <p14:creationId xmlns:p14="http://schemas.microsoft.com/office/powerpoint/2010/main" val="154162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PACKAGES</a:t>
            </a:r>
          </a:p>
        </p:txBody>
      </p:sp>
      <p:pic>
        <p:nvPicPr>
          <p:cNvPr id="4" name="Content Placeholder 4">
            <a:extLst>
              <a:ext uri="{FF2B5EF4-FFF2-40B4-BE49-F238E27FC236}">
                <a16:creationId xmlns:a16="http://schemas.microsoft.com/office/drawing/2014/main" id="{F15498A3-629A-FB41-3059-BD4D7B92A92F}"/>
              </a:ext>
            </a:extLst>
          </p:cNvPr>
          <p:cNvPicPr>
            <a:picLocks noGrp="1" noChangeAspect="1"/>
          </p:cNvPicPr>
          <p:nvPr/>
        </p:nvPicPr>
        <p:blipFill rotWithShape="1">
          <a:blip r:embed="rId2"/>
          <a:srcRect r="1584"/>
          <a:stretch/>
        </p:blipFill>
        <p:spPr>
          <a:xfrm>
            <a:off x="566108" y="738900"/>
            <a:ext cx="8011833" cy="3730973"/>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224520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VULNERABILITES</a:t>
            </a:r>
          </a:p>
        </p:txBody>
      </p:sp>
      <p:pic>
        <p:nvPicPr>
          <p:cNvPr id="4" name="Content Placeholder 4">
            <a:extLst>
              <a:ext uri="{FF2B5EF4-FFF2-40B4-BE49-F238E27FC236}">
                <a16:creationId xmlns:a16="http://schemas.microsoft.com/office/drawing/2014/main" id="{4F74E347-8A2C-AF0C-933D-E92C43D788CD}"/>
              </a:ext>
            </a:extLst>
          </p:cNvPr>
          <p:cNvPicPr>
            <a:picLocks noGrp="1" noChangeAspect="1"/>
          </p:cNvPicPr>
          <p:nvPr/>
        </p:nvPicPr>
        <p:blipFill>
          <a:blip r:embed="rId2"/>
          <a:stretch>
            <a:fillRect/>
          </a:stretch>
        </p:blipFill>
        <p:spPr>
          <a:xfrm>
            <a:off x="593177" y="738900"/>
            <a:ext cx="7957696" cy="3842385"/>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75420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3"/>
        <p:cNvGrpSpPr/>
        <p:nvPr/>
      </p:nvGrpSpPr>
      <p:grpSpPr>
        <a:xfrm>
          <a:off x="0" y="0"/>
          <a:ext cx="0" cy="0"/>
          <a:chOff x="0" y="0"/>
          <a:chExt cx="0" cy="0"/>
        </a:xfrm>
      </p:grpSpPr>
      <p:sp>
        <p:nvSpPr>
          <p:cNvPr id="4154" name="Google Shape;4154;p55"/>
          <p:cNvSpPr txBox="1">
            <a:spLocks noGrp="1"/>
          </p:cNvSpPr>
          <p:nvPr>
            <p:ph type="title"/>
          </p:nvPr>
        </p:nvSpPr>
        <p:spPr>
          <a:xfrm>
            <a:off x="1000772" y="2773363"/>
            <a:ext cx="3567600" cy="923400"/>
          </a:xfrm>
          <a:prstGeom prst="rect">
            <a:avLst/>
          </a:prstGeom>
        </p:spPr>
        <p:txBody>
          <a:bodyPr spcFirstLastPara="1" wrap="square" lIns="91425" tIns="91425" rIns="91425" bIns="91425" anchor="t" anchorCtr="0">
            <a:noAutofit/>
          </a:bodyPr>
          <a:lstStyle/>
          <a:p>
            <a:pPr lvl="0"/>
            <a:r>
              <a:rPr lang="en" dirty="0"/>
              <a:t>OpenVAS</a:t>
            </a:r>
            <a:endParaRPr lang="en-US" dirty="0"/>
          </a:p>
        </p:txBody>
      </p:sp>
      <p:sp>
        <p:nvSpPr>
          <p:cNvPr id="4156" name="Google Shape;4156;p55"/>
          <p:cNvSpPr/>
          <p:nvPr/>
        </p:nvSpPr>
        <p:spPr>
          <a:xfrm>
            <a:off x="1862616" y="843150"/>
            <a:ext cx="1843800" cy="184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55"/>
          <p:cNvGrpSpPr/>
          <p:nvPr/>
        </p:nvGrpSpPr>
        <p:grpSpPr>
          <a:xfrm>
            <a:off x="5221371" y="4023580"/>
            <a:ext cx="2227588" cy="726522"/>
            <a:chOff x="5608450" y="1680311"/>
            <a:chExt cx="1039375" cy="338989"/>
          </a:xfrm>
        </p:grpSpPr>
        <p:sp>
          <p:nvSpPr>
            <p:cNvPr id="4158" name="Google Shape;4158;p55"/>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5"/>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5"/>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5"/>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5"/>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5"/>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5"/>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5"/>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5"/>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5"/>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5"/>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5"/>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5"/>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5"/>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5"/>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5"/>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5"/>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5"/>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5"/>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5"/>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5"/>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5"/>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5"/>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5"/>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5"/>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5"/>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5"/>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5"/>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5"/>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5"/>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5"/>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5"/>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5"/>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5"/>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5"/>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5"/>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5"/>
          <p:cNvGrpSpPr/>
          <p:nvPr/>
        </p:nvGrpSpPr>
        <p:grpSpPr>
          <a:xfrm rot="5400000">
            <a:off x="7190880" y="809566"/>
            <a:ext cx="2227589" cy="1527191"/>
            <a:chOff x="5519300" y="372750"/>
            <a:chExt cx="1039375" cy="712575"/>
          </a:xfrm>
        </p:grpSpPr>
        <p:sp>
          <p:nvSpPr>
            <p:cNvPr id="4195" name="Google Shape;4195;p55"/>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5"/>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5"/>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5"/>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5"/>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5"/>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5"/>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5"/>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5"/>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5"/>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5"/>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5"/>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5"/>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5"/>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5"/>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5"/>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5"/>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5"/>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5"/>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5"/>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5"/>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5"/>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5"/>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5"/>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5"/>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5"/>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5"/>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5"/>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5"/>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5"/>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5"/>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5"/>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5"/>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5"/>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5"/>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5"/>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5"/>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5"/>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5"/>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5"/>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5"/>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5"/>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5"/>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5"/>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5"/>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5"/>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5"/>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5"/>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5"/>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5"/>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5"/>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5"/>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5"/>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5"/>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5"/>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5"/>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5"/>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5"/>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5"/>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5"/>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5"/>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5"/>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5"/>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5"/>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5"/>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5"/>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5"/>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2" name="Google Shape;4262;p55"/>
          <p:cNvSpPr txBox="1">
            <a:spLocks noGrp="1"/>
          </p:cNvSpPr>
          <p:nvPr>
            <p:ph type="title" idx="2"/>
          </p:nvPr>
        </p:nvSpPr>
        <p:spPr>
          <a:xfrm>
            <a:off x="2160366" y="1306338"/>
            <a:ext cx="12483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pic>
        <p:nvPicPr>
          <p:cNvPr id="4263" name="Google Shape;4263;p55"/>
          <p:cNvPicPr preferRelativeResize="0"/>
          <p:nvPr/>
        </p:nvPicPr>
        <p:blipFill>
          <a:blip r:embed="rId3">
            <a:alphaModFix/>
          </a:blip>
          <a:stretch>
            <a:fillRect/>
          </a:stretch>
        </p:blipFill>
        <p:spPr>
          <a:xfrm>
            <a:off x="6897946" y="680500"/>
            <a:ext cx="1602225" cy="1148801"/>
          </a:xfrm>
          <a:prstGeom prst="rect">
            <a:avLst/>
          </a:prstGeom>
          <a:noFill/>
          <a:ln>
            <a:noFill/>
          </a:ln>
        </p:spPr>
      </p:pic>
      <p:pic>
        <p:nvPicPr>
          <p:cNvPr id="4264" name="Google Shape;4264;p55"/>
          <p:cNvPicPr preferRelativeResize="0"/>
          <p:nvPr/>
        </p:nvPicPr>
        <p:blipFill>
          <a:blip r:embed="rId3">
            <a:alphaModFix/>
          </a:blip>
          <a:stretch>
            <a:fillRect/>
          </a:stretch>
        </p:blipFill>
        <p:spPr>
          <a:xfrm>
            <a:off x="7314025" y="3596918"/>
            <a:ext cx="1527200" cy="1095008"/>
          </a:xfrm>
          <a:prstGeom prst="rect">
            <a:avLst/>
          </a:prstGeom>
          <a:noFill/>
          <a:ln>
            <a:noFill/>
          </a:ln>
        </p:spPr>
      </p:pic>
      <p:pic>
        <p:nvPicPr>
          <p:cNvPr id="4265" name="Google Shape;4265;p55"/>
          <p:cNvPicPr preferRelativeResize="0"/>
          <p:nvPr/>
        </p:nvPicPr>
        <p:blipFill>
          <a:blip r:embed="rId3">
            <a:alphaModFix/>
          </a:blip>
          <a:stretch>
            <a:fillRect/>
          </a:stretch>
        </p:blipFill>
        <p:spPr>
          <a:xfrm>
            <a:off x="4808150" y="1944682"/>
            <a:ext cx="841200" cy="603144"/>
          </a:xfrm>
          <a:prstGeom prst="rect">
            <a:avLst/>
          </a:prstGeom>
          <a:noFill/>
          <a:ln>
            <a:noFill/>
          </a:ln>
        </p:spPr>
      </p:pic>
      <p:pic>
        <p:nvPicPr>
          <p:cNvPr id="4266" name="Google Shape;4266;p55"/>
          <p:cNvPicPr preferRelativeResize="0"/>
          <p:nvPr/>
        </p:nvPicPr>
        <p:blipFill>
          <a:blip r:embed="rId4">
            <a:alphaModFix/>
          </a:blip>
          <a:stretch>
            <a:fillRect/>
          </a:stretch>
        </p:blipFill>
        <p:spPr>
          <a:xfrm flipH="1">
            <a:off x="6171477" y="1465850"/>
            <a:ext cx="1743550" cy="2910855"/>
          </a:xfrm>
          <a:prstGeom prst="rect">
            <a:avLst/>
          </a:prstGeom>
          <a:noFill/>
          <a:ln>
            <a:noFill/>
          </a:ln>
        </p:spPr>
      </p:pic>
      <p:pic>
        <p:nvPicPr>
          <p:cNvPr id="4267" name="Google Shape;4267;p55"/>
          <p:cNvPicPr preferRelativeResize="0"/>
          <p:nvPr/>
        </p:nvPicPr>
        <p:blipFill>
          <a:blip r:embed="rId5">
            <a:alphaModFix/>
          </a:blip>
          <a:stretch>
            <a:fillRect/>
          </a:stretch>
        </p:blipFill>
        <p:spPr>
          <a:xfrm>
            <a:off x="5649349" y="2720712"/>
            <a:ext cx="936775" cy="1235613"/>
          </a:xfrm>
          <a:prstGeom prst="rect">
            <a:avLst/>
          </a:prstGeom>
          <a:noFill/>
          <a:ln>
            <a:noFill/>
          </a:ln>
        </p:spPr>
      </p:pic>
    </p:spTree>
    <p:extLst>
      <p:ext uri="{BB962C8B-B14F-4D97-AF65-F5344CB8AC3E}">
        <p14:creationId xmlns:p14="http://schemas.microsoft.com/office/powerpoint/2010/main" val="763641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5"/>
        <p:cNvGrpSpPr/>
        <p:nvPr/>
      </p:nvGrpSpPr>
      <p:grpSpPr>
        <a:xfrm>
          <a:off x="0" y="0"/>
          <a:ext cx="0" cy="0"/>
          <a:chOff x="0" y="0"/>
          <a:chExt cx="0" cy="0"/>
        </a:xfrm>
      </p:grpSpPr>
      <p:grpSp>
        <p:nvGrpSpPr>
          <p:cNvPr id="4366" name="Google Shape;4366;p59"/>
          <p:cNvGrpSpPr/>
          <p:nvPr/>
        </p:nvGrpSpPr>
        <p:grpSpPr>
          <a:xfrm rot="5400000" flipH="1">
            <a:off x="1501053" y="1861698"/>
            <a:ext cx="2227589" cy="726958"/>
            <a:chOff x="6972150" y="711750"/>
            <a:chExt cx="1039375" cy="339193"/>
          </a:xfrm>
        </p:grpSpPr>
        <p:sp>
          <p:nvSpPr>
            <p:cNvPr id="4367" name="Google Shape;4367;p59"/>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9"/>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9"/>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9"/>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6972150"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59"/>
          <p:cNvGrpSpPr/>
          <p:nvPr/>
        </p:nvGrpSpPr>
        <p:grpSpPr>
          <a:xfrm rot="-5400000">
            <a:off x="-37142" y="1504819"/>
            <a:ext cx="2227588" cy="726522"/>
            <a:chOff x="3799000" y="1820400"/>
            <a:chExt cx="1039375" cy="338989"/>
          </a:xfrm>
        </p:grpSpPr>
        <p:sp>
          <p:nvSpPr>
            <p:cNvPr id="4400" name="Google Shape;4400;p59"/>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36" name="Google Shape;4436;p59"/>
          <p:cNvPicPr preferRelativeResize="0"/>
          <p:nvPr/>
        </p:nvPicPr>
        <p:blipFill>
          <a:blip r:embed="rId3">
            <a:alphaModFix/>
          </a:blip>
          <a:stretch>
            <a:fillRect/>
          </a:stretch>
        </p:blipFill>
        <p:spPr>
          <a:xfrm>
            <a:off x="536425" y="2687250"/>
            <a:ext cx="2878150" cy="1916850"/>
          </a:xfrm>
          <a:prstGeom prst="rect">
            <a:avLst/>
          </a:prstGeom>
          <a:noFill/>
          <a:ln>
            <a:noFill/>
          </a:ln>
        </p:spPr>
      </p:pic>
      <p:sp>
        <p:nvSpPr>
          <p:cNvPr id="4437" name="Google Shape;4437;p59"/>
          <p:cNvSpPr txBox="1">
            <a:spLocks noGrp="1"/>
          </p:cNvSpPr>
          <p:nvPr>
            <p:ph type="title"/>
          </p:nvPr>
        </p:nvSpPr>
        <p:spPr>
          <a:xfrm>
            <a:off x="5897879" y="445025"/>
            <a:ext cx="3176775" cy="740700"/>
          </a:xfrm>
          <a:prstGeom prst="rect">
            <a:avLst/>
          </a:prstGeom>
        </p:spPr>
        <p:txBody>
          <a:bodyPr spcFirstLastPara="1" wrap="square" lIns="91425" tIns="91425" rIns="91425" bIns="91425" anchor="t" anchorCtr="0">
            <a:noAutofit/>
          </a:bodyPr>
          <a:lstStyle/>
          <a:p>
            <a:pPr lvl="0"/>
            <a:r>
              <a:rPr lang="en-US" dirty="0" smtClean="0"/>
              <a:t>OpenVAS</a:t>
            </a:r>
            <a:endParaRPr dirty="0"/>
          </a:p>
        </p:txBody>
      </p:sp>
      <p:sp>
        <p:nvSpPr>
          <p:cNvPr id="4438" name="Google Shape;4438;p59"/>
          <p:cNvSpPr txBox="1">
            <a:spLocks noGrp="1"/>
          </p:cNvSpPr>
          <p:nvPr>
            <p:ph type="title" idx="2"/>
          </p:nvPr>
        </p:nvSpPr>
        <p:spPr>
          <a:xfrm>
            <a:off x="5277829" y="1379975"/>
            <a:ext cx="2858400" cy="527700"/>
          </a:xfrm>
          <a:prstGeom prst="rect">
            <a:avLst/>
          </a:prstGeom>
        </p:spPr>
        <p:txBody>
          <a:bodyPr spcFirstLastPara="1" wrap="square" lIns="91425" tIns="91425" rIns="91425" bIns="91425" anchor="b" anchorCtr="0">
            <a:noAutofit/>
          </a:bodyPr>
          <a:lstStyle/>
          <a:p>
            <a:pPr lvl="0"/>
            <a:r>
              <a:rPr lang="en-US" dirty="0"/>
              <a:t>Vulnerability </a:t>
            </a:r>
            <a:r>
              <a:rPr lang="en-US" dirty="0" smtClean="0"/>
              <a:t>Scanner</a:t>
            </a:r>
            <a:endParaRPr dirty="0"/>
          </a:p>
        </p:txBody>
      </p:sp>
      <p:sp>
        <p:nvSpPr>
          <p:cNvPr id="4439" name="Google Shape;4439;p59"/>
          <p:cNvSpPr txBox="1">
            <a:spLocks noGrp="1"/>
          </p:cNvSpPr>
          <p:nvPr>
            <p:ph type="subTitle" idx="1"/>
          </p:nvPr>
        </p:nvSpPr>
        <p:spPr>
          <a:xfrm>
            <a:off x="5277829" y="1809523"/>
            <a:ext cx="2858400" cy="1046329"/>
          </a:xfrm>
          <a:prstGeom prst="rect">
            <a:avLst/>
          </a:prstGeom>
        </p:spPr>
        <p:txBody>
          <a:bodyPr spcFirstLastPara="1" wrap="square" lIns="91425" tIns="91425" rIns="91425" bIns="91425" anchor="t" anchorCtr="0">
            <a:noAutofit/>
          </a:bodyPr>
          <a:lstStyle/>
          <a:p>
            <a:pPr marL="0" lvl="0" indent="0"/>
            <a:r>
              <a:rPr lang="en-US" dirty="0" smtClean="0"/>
              <a:t>Detects: CVEs, Weak configurations, Missing patches, Outdated software, Privilege </a:t>
            </a:r>
            <a:r>
              <a:rPr lang="en-US" dirty="0"/>
              <a:t>escalation </a:t>
            </a:r>
            <a:r>
              <a:rPr lang="en-US" dirty="0" smtClean="0"/>
              <a:t>risks, Misconfigured </a:t>
            </a:r>
            <a:r>
              <a:rPr lang="en-US" dirty="0"/>
              <a:t>services and </a:t>
            </a:r>
            <a:r>
              <a:rPr lang="en-US" dirty="0" smtClean="0"/>
              <a:t>protocols.</a:t>
            </a:r>
            <a:endParaRPr dirty="0"/>
          </a:p>
        </p:txBody>
      </p:sp>
      <p:sp>
        <p:nvSpPr>
          <p:cNvPr id="4440" name="Google Shape;4440;p59"/>
          <p:cNvSpPr txBox="1">
            <a:spLocks noGrp="1"/>
          </p:cNvSpPr>
          <p:nvPr>
            <p:ph type="title" idx="3"/>
          </p:nvPr>
        </p:nvSpPr>
        <p:spPr>
          <a:xfrm>
            <a:off x="5277825" y="3050476"/>
            <a:ext cx="2858400" cy="527700"/>
          </a:xfrm>
          <a:prstGeom prst="rect">
            <a:avLst/>
          </a:prstGeom>
        </p:spPr>
        <p:txBody>
          <a:bodyPr spcFirstLastPara="1" wrap="square" lIns="91425" tIns="91425" rIns="91425" bIns="91425" anchor="b" anchorCtr="0">
            <a:noAutofit/>
          </a:bodyPr>
          <a:lstStyle/>
          <a:p>
            <a:pPr lvl="0"/>
            <a:r>
              <a:rPr lang="en-US" dirty="0"/>
              <a:t>Network </a:t>
            </a:r>
            <a:r>
              <a:rPr lang="en-US" dirty="0" smtClean="0"/>
              <a:t>Scanning</a:t>
            </a:r>
            <a:endParaRPr dirty="0"/>
          </a:p>
        </p:txBody>
      </p:sp>
      <p:sp>
        <p:nvSpPr>
          <p:cNvPr id="4441" name="Google Shape;4441;p59"/>
          <p:cNvSpPr txBox="1">
            <a:spLocks noGrp="1"/>
          </p:cNvSpPr>
          <p:nvPr>
            <p:ph type="subTitle" idx="4"/>
          </p:nvPr>
        </p:nvSpPr>
        <p:spPr>
          <a:xfrm>
            <a:off x="5277825" y="3480024"/>
            <a:ext cx="2858400" cy="1503455"/>
          </a:xfrm>
          <a:prstGeom prst="rect">
            <a:avLst/>
          </a:prstGeom>
        </p:spPr>
        <p:txBody>
          <a:bodyPr spcFirstLastPara="1" wrap="square" lIns="91425" tIns="91425" rIns="91425" bIns="91425" anchor="t" anchorCtr="0">
            <a:noAutofit/>
          </a:bodyPr>
          <a:lstStyle/>
          <a:p>
            <a:pPr marL="0" lvl="0" indent="0"/>
            <a:r>
              <a:rPr lang="en-US" dirty="0" smtClean="0"/>
              <a:t>Identifies active systems using: ICMP ping, ARP discovery, TCP/UDP discovery probes, SYN scans.</a:t>
            </a:r>
            <a:br>
              <a:rPr lang="en-US" dirty="0" smtClean="0"/>
            </a:br>
            <a:r>
              <a:rPr lang="en-US" dirty="0" smtClean="0"/>
              <a:t/>
            </a:r>
            <a:br>
              <a:rPr lang="en-US" dirty="0" smtClean="0"/>
            </a:br>
            <a:r>
              <a:rPr lang="en-US" dirty="0" smtClean="0"/>
              <a:t>Enumerates: Open ports, Closed ports, Filtered ports.</a:t>
            </a:r>
            <a:br>
              <a:rPr lang="en-US" dirty="0" smtClean="0"/>
            </a:br>
            <a:endParaRPr dirty="0"/>
          </a:p>
        </p:txBody>
      </p:sp>
      <p:pic>
        <p:nvPicPr>
          <p:cNvPr id="4442" name="Google Shape;4442;p59"/>
          <p:cNvPicPr preferRelativeResize="0"/>
          <p:nvPr/>
        </p:nvPicPr>
        <p:blipFill>
          <a:blip r:embed="rId4">
            <a:alphaModFix/>
          </a:blip>
          <a:stretch>
            <a:fillRect/>
          </a:stretch>
        </p:blipFill>
        <p:spPr>
          <a:xfrm>
            <a:off x="4104720" y="3244149"/>
            <a:ext cx="736150" cy="970946"/>
          </a:xfrm>
          <a:prstGeom prst="rect">
            <a:avLst/>
          </a:prstGeom>
          <a:noFill/>
          <a:ln>
            <a:noFill/>
          </a:ln>
        </p:spPr>
      </p:pic>
      <p:pic>
        <p:nvPicPr>
          <p:cNvPr id="4443" name="Google Shape;4443;p59"/>
          <p:cNvPicPr preferRelativeResize="0"/>
          <p:nvPr/>
        </p:nvPicPr>
        <p:blipFill>
          <a:blip r:embed="rId5">
            <a:alphaModFix/>
          </a:blip>
          <a:stretch>
            <a:fillRect/>
          </a:stretch>
        </p:blipFill>
        <p:spPr>
          <a:xfrm>
            <a:off x="4154275" y="1641946"/>
            <a:ext cx="736150" cy="931236"/>
          </a:xfrm>
          <a:prstGeom prst="rect">
            <a:avLst/>
          </a:prstGeom>
          <a:noFill/>
          <a:ln>
            <a:noFill/>
          </a:ln>
        </p:spPr>
      </p:pic>
      <p:pic>
        <p:nvPicPr>
          <p:cNvPr id="4444" name="Google Shape;4444;p59"/>
          <p:cNvPicPr preferRelativeResize="0"/>
          <p:nvPr/>
        </p:nvPicPr>
        <p:blipFill>
          <a:blip r:embed="rId6">
            <a:alphaModFix/>
          </a:blip>
          <a:stretch>
            <a:fillRect/>
          </a:stretch>
        </p:blipFill>
        <p:spPr>
          <a:xfrm>
            <a:off x="877049" y="1263353"/>
            <a:ext cx="525135" cy="831301"/>
          </a:xfrm>
          <a:prstGeom prst="rect">
            <a:avLst/>
          </a:prstGeom>
          <a:noFill/>
          <a:ln>
            <a:noFill/>
          </a:ln>
        </p:spPr>
      </p:pic>
      <p:pic>
        <p:nvPicPr>
          <p:cNvPr id="4445" name="Google Shape;4445;p59"/>
          <p:cNvPicPr preferRelativeResize="0"/>
          <p:nvPr/>
        </p:nvPicPr>
        <p:blipFill>
          <a:blip r:embed="rId7">
            <a:alphaModFix/>
          </a:blip>
          <a:stretch>
            <a:fillRect/>
          </a:stretch>
        </p:blipFill>
        <p:spPr>
          <a:xfrm>
            <a:off x="972652" y="2094650"/>
            <a:ext cx="2005675" cy="2099965"/>
          </a:xfrm>
          <a:prstGeom prst="rect">
            <a:avLst/>
          </a:prstGeom>
          <a:noFill/>
          <a:ln>
            <a:noFill/>
          </a:ln>
        </p:spPr>
      </p:pic>
      <p:sp>
        <p:nvSpPr>
          <p:cNvPr id="4446" name="Google Shape;4446;p59"/>
          <p:cNvSpPr/>
          <p:nvPr/>
        </p:nvSpPr>
        <p:spPr>
          <a:xfrm>
            <a:off x="10487588" y="2407875"/>
            <a:ext cx="1812300" cy="181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7" name="Google Shape;4447;p59"/>
          <p:cNvPicPr preferRelativeResize="0"/>
          <p:nvPr/>
        </p:nvPicPr>
        <p:blipFill>
          <a:blip r:embed="rId4">
            <a:alphaModFix/>
          </a:blip>
          <a:stretch>
            <a:fillRect/>
          </a:stretch>
        </p:blipFill>
        <p:spPr>
          <a:xfrm>
            <a:off x="911362" y="2245199"/>
            <a:ext cx="870965" cy="1148800"/>
          </a:xfrm>
          <a:prstGeom prst="rect">
            <a:avLst/>
          </a:prstGeom>
          <a:noFill/>
          <a:ln>
            <a:noFill/>
          </a:ln>
        </p:spPr>
      </p:pic>
      <p:pic>
        <p:nvPicPr>
          <p:cNvPr id="4448" name="Google Shape;4448;p59"/>
          <p:cNvPicPr preferRelativeResize="0"/>
          <p:nvPr/>
        </p:nvPicPr>
        <p:blipFill>
          <a:blip r:embed="rId6">
            <a:alphaModFix/>
          </a:blip>
          <a:stretch>
            <a:fillRect/>
          </a:stretch>
        </p:blipFill>
        <p:spPr>
          <a:xfrm>
            <a:off x="1675876" y="671474"/>
            <a:ext cx="870975" cy="1378797"/>
          </a:xfrm>
          <a:prstGeom prst="rect">
            <a:avLst/>
          </a:prstGeom>
          <a:noFill/>
          <a:ln>
            <a:noFill/>
          </a:ln>
        </p:spPr>
      </p:pic>
      <p:pic>
        <p:nvPicPr>
          <p:cNvPr id="2050" name="Picture 2" descr="Openvas Icon | Dashboard 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7824" y="487327"/>
            <a:ext cx="620055" cy="65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6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78F65A-2BBE-6DA6-8E7B-3B5536F3BCA6}"/>
              </a:ext>
            </a:extLst>
          </p:cNvPr>
          <p:cNvPicPr>
            <a:picLocks noChangeAspect="1"/>
          </p:cNvPicPr>
          <p:nvPr/>
        </p:nvPicPr>
        <p:blipFill>
          <a:blip r:embed="rId2"/>
          <a:stretch>
            <a:fillRect/>
          </a:stretch>
        </p:blipFill>
        <p:spPr>
          <a:xfrm>
            <a:off x="713275" y="738900"/>
            <a:ext cx="7945364" cy="4271169"/>
          </a:xfrm>
          <a:prstGeom prst="rect">
            <a:avLst/>
          </a:prstGeom>
          <a:effectLst>
            <a:outerShdw blurRad="25400" dir="17880000">
              <a:srgbClr val="000000">
                <a:alpha val="46000"/>
              </a:srgbClr>
            </a:outerShdw>
          </a:effectLst>
        </p:spPr>
      </p:pic>
      <p:sp>
        <p:nvSpPr>
          <p:cNvPr id="2" name="Title 1"/>
          <p:cNvSpPr>
            <a:spLocks noGrp="1"/>
          </p:cNvSpPr>
          <p:nvPr>
            <p:ph type="title"/>
          </p:nvPr>
        </p:nvSpPr>
        <p:spPr>
          <a:xfrm>
            <a:off x="713275" y="0"/>
            <a:ext cx="7717500" cy="738900"/>
          </a:xfrm>
        </p:spPr>
        <p:txBody>
          <a:bodyPr/>
          <a:lstStyle/>
          <a:p>
            <a:r>
              <a:rPr lang="en-US" dirty="0"/>
              <a:t>Tasks</a:t>
            </a:r>
          </a:p>
        </p:txBody>
      </p:sp>
    </p:spTree>
    <p:extLst>
      <p:ext uri="{BB962C8B-B14F-4D97-AF65-F5344CB8AC3E}">
        <p14:creationId xmlns:p14="http://schemas.microsoft.com/office/powerpoint/2010/main" val="2072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Report</a:t>
            </a:r>
          </a:p>
        </p:txBody>
      </p:sp>
      <p:pic>
        <p:nvPicPr>
          <p:cNvPr id="4" name="Content Placeholder 4">
            <a:extLst>
              <a:ext uri="{FF2B5EF4-FFF2-40B4-BE49-F238E27FC236}">
                <a16:creationId xmlns:a16="http://schemas.microsoft.com/office/drawing/2014/main" id="{110A6470-9BE7-8BD7-1A92-1C31FC785876}"/>
              </a:ext>
            </a:extLst>
          </p:cNvPr>
          <p:cNvPicPr>
            <a:picLocks noChangeAspect="1"/>
          </p:cNvPicPr>
          <p:nvPr/>
        </p:nvPicPr>
        <p:blipFill>
          <a:blip r:embed="rId2"/>
          <a:stretch>
            <a:fillRect/>
          </a:stretch>
        </p:blipFill>
        <p:spPr>
          <a:xfrm>
            <a:off x="574771" y="937260"/>
            <a:ext cx="7994507" cy="360907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36696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0"/>
          <p:cNvSpPr/>
          <p:nvPr/>
        </p:nvSpPr>
        <p:spPr>
          <a:xfrm>
            <a:off x="4902551" y="3077175"/>
            <a:ext cx="813300" cy="813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0"/>
          <p:cNvSpPr/>
          <p:nvPr/>
        </p:nvSpPr>
        <p:spPr>
          <a:xfrm>
            <a:off x="4902551" y="1804650"/>
            <a:ext cx="813300" cy="813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0"/>
          <p:cNvSpPr/>
          <p:nvPr/>
        </p:nvSpPr>
        <p:spPr>
          <a:xfrm>
            <a:off x="1242351" y="3074263"/>
            <a:ext cx="813300" cy="813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0"/>
          <p:cNvSpPr/>
          <p:nvPr/>
        </p:nvSpPr>
        <p:spPr>
          <a:xfrm>
            <a:off x="1242351" y="1785375"/>
            <a:ext cx="813300" cy="813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0"/>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186" name="Google Shape;3186;p40"/>
          <p:cNvSpPr txBox="1">
            <a:spLocks noGrp="1"/>
          </p:cNvSpPr>
          <p:nvPr>
            <p:ph type="title" idx="2"/>
          </p:nvPr>
        </p:nvSpPr>
        <p:spPr>
          <a:xfrm>
            <a:off x="2131850" y="1707300"/>
            <a:ext cx="2109600" cy="527700"/>
          </a:xfrm>
          <a:prstGeom prst="rect">
            <a:avLst/>
          </a:prstGeom>
        </p:spPr>
        <p:txBody>
          <a:bodyPr spcFirstLastPara="1" wrap="square" lIns="91425" tIns="91425" rIns="91425" bIns="91425" anchor="b" anchorCtr="0">
            <a:noAutofit/>
          </a:bodyPr>
          <a:lstStyle/>
          <a:p>
            <a:pPr lvl="0"/>
            <a:r>
              <a:rPr lang="en-US" dirty="0"/>
              <a:t>Vulnerability</a:t>
            </a:r>
            <a:endParaRPr dirty="0"/>
          </a:p>
        </p:txBody>
      </p:sp>
      <p:sp>
        <p:nvSpPr>
          <p:cNvPr id="3187" name="Google Shape;3187;p40"/>
          <p:cNvSpPr txBox="1">
            <a:spLocks noGrp="1"/>
          </p:cNvSpPr>
          <p:nvPr>
            <p:ph type="subTitle" idx="1"/>
          </p:nvPr>
        </p:nvSpPr>
        <p:spPr>
          <a:xfrm>
            <a:off x="2131850" y="2129781"/>
            <a:ext cx="2109600" cy="615600"/>
          </a:xfrm>
          <a:prstGeom prst="rect">
            <a:avLst/>
          </a:prstGeom>
        </p:spPr>
        <p:txBody>
          <a:bodyPr spcFirstLastPara="1" wrap="square" lIns="91425" tIns="91425" rIns="91425" bIns="91425" anchor="t" anchorCtr="0">
            <a:noAutofit/>
          </a:bodyPr>
          <a:lstStyle/>
          <a:p>
            <a:pPr marL="0" lvl="0" indent="0"/>
            <a:r>
              <a:rPr lang="en-US" dirty="0"/>
              <a:t>What are </a:t>
            </a:r>
            <a:r>
              <a:rPr lang="en-US" dirty="0" smtClean="0"/>
              <a:t>vulnerabilities?</a:t>
            </a:r>
            <a:endParaRPr dirty="0"/>
          </a:p>
        </p:txBody>
      </p:sp>
      <p:sp>
        <p:nvSpPr>
          <p:cNvPr id="3188" name="Google Shape;3188;p40"/>
          <p:cNvSpPr txBox="1">
            <a:spLocks noGrp="1"/>
          </p:cNvSpPr>
          <p:nvPr>
            <p:ph type="title" idx="3"/>
          </p:nvPr>
        </p:nvSpPr>
        <p:spPr>
          <a:xfrm>
            <a:off x="5792350" y="1707300"/>
            <a:ext cx="2109600" cy="527700"/>
          </a:xfrm>
          <a:prstGeom prst="rect">
            <a:avLst/>
          </a:prstGeom>
        </p:spPr>
        <p:txBody>
          <a:bodyPr spcFirstLastPara="1" wrap="square" lIns="91425" tIns="91425" rIns="91425" bIns="91425" anchor="b" anchorCtr="0">
            <a:noAutofit/>
          </a:bodyPr>
          <a:lstStyle/>
          <a:p>
            <a:pPr lvl="0"/>
            <a:r>
              <a:rPr lang="en-US" dirty="0" smtClean="0"/>
              <a:t>Kubeclarity</a:t>
            </a:r>
            <a:endParaRPr dirty="0"/>
          </a:p>
        </p:txBody>
      </p:sp>
      <p:sp>
        <p:nvSpPr>
          <p:cNvPr id="3189" name="Google Shape;3189;p40"/>
          <p:cNvSpPr txBox="1">
            <a:spLocks noGrp="1"/>
          </p:cNvSpPr>
          <p:nvPr>
            <p:ph type="subTitle" idx="4"/>
          </p:nvPr>
        </p:nvSpPr>
        <p:spPr>
          <a:xfrm>
            <a:off x="5792350" y="2129781"/>
            <a:ext cx="2109600" cy="615600"/>
          </a:xfrm>
          <a:prstGeom prst="rect">
            <a:avLst/>
          </a:prstGeom>
        </p:spPr>
        <p:txBody>
          <a:bodyPr spcFirstLastPara="1" wrap="square" lIns="91425" tIns="91425" rIns="91425" bIns="91425" anchor="t" anchorCtr="0">
            <a:noAutofit/>
          </a:bodyPr>
          <a:lstStyle/>
          <a:p>
            <a:pPr marL="0" lvl="0" indent="0"/>
            <a:r>
              <a:rPr lang="en-US" dirty="0" smtClean="0"/>
              <a:t>Vulnerability Tool for Container on </a:t>
            </a:r>
            <a:r>
              <a:rPr lang="en-US" dirty="0"/>
              <a:t>K8s </a:t>
            </a:r>
            <a:r>
              <a:rPr lang="en-US" dirty="0" smtClean="0"/>
              <a:t>clusters.</a:t>
            </a:r>
            <a:endParaRPr dirty="0"/>
          </a:p>
        </p:txBody>
      </p:sp>
      <p:sp>
        <p:nvSpPr>
          <p:cNvPr id="3190" name="Google Shape;3190;p40"/>
          <p:cNvSpPr txBox="1">
            <a:spLocks noGrp="1"/>
          </p:cNvSpPr>
          <p:nvPr>
            <p:ph type="title" idx="5"/>
          </p:nvPr>
        </p:nvSpPr>
        <p:spPr>
          <a:xfrm>
            <a:off x="2131850" y="3318488"/>
            <a:ext cx="2109600" cy="527700"/>
          </a:xfrm>
          <a:prstGeom prst="rect">
            <a:avLst/>
          </a:prstGeom>
        </p:spPr>
        <p:txBody>
          <a:bodyPr spcFirstLastPara="1" wrap="square" lIns="91425" tIns="91425" rIns="91425" bIns="91425" anchor="b" anchorCtr="0">
            <a:noAutofit/>
          </a:bodyPr>
          <a:lstStyle/>
          <a:p>
            <a:pPr lvl="0"/>
            <a:r>
              <a:rPr lang="en-US" dirty="0" smtClean="0"/>
              <a:t>Virtualization </a:t>
            </a:r>
            <a:r>
              <a:rPr lang="en-US" dirty="0"/>
              <a:t>vs </a:t>
            </a:r>
            <a:r>
              <a:rPr lang="en-US" dirty="0" smtClean="0"/>
              <a:t>Containerization</a:t>
            </a:r>
            <a:endParaRPr dirty="0"/>
          </a:p>
        </p:txBody>
      </p:sp>
      <p:sp>
        <p:nvSpPr>
          <p:cNvPr id="3192" name="Google Shape;3192;p40"/>
          <p:cNvSpPr txBox="1">
            <a:spLocks noGrp="1"/>
          </p:cNvSpPr>
          <p:nvPr>
            <p:ph type="title" idx="7"/>
          </p:nvPr>
        </p:nvSpPr>
        <p:spPr>
          <a:xfrm>
            <a:off x="5792350" y="2954144"/>
            <a:ext cx="21096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OpenVAS</a:t>
            </a:r>
            <a:endParaRPr dirty="0"/>
          </a:p>
        </p:txBody>
      </p:sp>
      <p:sp>
        <p:nvSpPr>
          <p:cNvPr id="3193" name="Google Shape;3193;p40"/>
          <p:cNvSpPr txBox="1">
            <a:spLocks noGrp="1"/>
          </p:cNvSpPr>
          <p:nvPr>
            <p:ph type="subTitle" idx="8"/>
          </p:nvPr>
        </p:nvSpPr>
        <p:spPr>
          <a:xfrm>
            <a:off x="5792350" y="3376626"/>
            <a:ext cx="2109600" cy="615600"/>
          </a:xfrm>
          <a:prstGeom prst="rect">
            <a:avLst/>
          </a:prstGeom>
        </p:spPr>
        <p:txBody>
          <a:bodyPr spcFirstLastPara="1" wrap="square" lIns="91425" tIns="91425" rIns="91425" bIns="91425" anchor="t" anchorCtr="0">
            <a:noAutofit/>
          </a:bodyPr>
          <a:lstStyle/>
          <a:p>
            <a:pPr marL="0" lvl="0" indent="0"/>
            <a:r>
              <a:rPr lang="en-US" dirty="0" smtClean="0"/>
              <a:t>Full-featured </a:t>
            </a:r>
            <a:r>
              <a:rPr lang="en-US" dirty="0"/>
              <a:t>vulnerability </a:t>
            </a:r>
            <a:r>
              <a:rPr lang="en-US" dirty="0" smtClean="0"/>
              <a:t>scanner.</a:t>
            </a:r>
            <a:endParaRPr dirty="0"/>
          </a:p>
        </p:txBody>
      </p:sp>
      <p:sp>
        <p:nvSpPr>
          <p:cNvPr id="3194" name="Google Shape;3194;p40"/>
          <p:cNvSpPr txBox="1">
            <a:spLocks noGrp="1"/>
          </p:cNvSpPr>
          <p:nvPr>
            <p:ph type="title" idx="9"/>
          </p:nvPr>
        </p:nvSpPr>
        <p:spPr>
          <a:xfrm>
            <a:off x="1242350" y="1951588"/>
            <a:ext cx="813300" cy="4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5" name="Google Shape;3195;p40"/>
          <p:cNvSpPr txBox="1">
            <a:spLocks noGrp="1"/>
          </p:cNvSpPr>
          <p:nvPr>
            <p:ph type="title" idx="13"/>
          </p:nvPr>
        </p:nvSpPr>
        <p:spPr>
          <a:xfrm>
            <a:off x="1242050" y="3235750"/>
            <a:ext cx="813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3196" name="Google Shape;3196;p40"/>
          <p:cNvSpPr txBox="1">
            <a:spLocks noGrp="1"/>
          </p:cNvSpPr>
          <p:nvPr>
            <p:ph type="title" idx="14"/>
          </p:nvPr>
        </p:nvSpPr>
        <p:spPr>
          <a:xfrm>
            <a:off x="4902258" y="1949763"/>
            <a:ext cx="813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3197" name="Google Shape;3197;p40"/>
          <p:cNvSpPr txBox="1">
            <a:spLocks noGrp="1"/>
          </p:cNvSpPr>
          <p:nvPr>
            <p:ph type="title" idx="15"/>
          </p:nvPr>
        </p:nvSpPr>
        <p:spPr>
          <a:xfrm>
            <a:off x="4902258" y="3238663"/>
            <a:ext cx="813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75" y="0"/>
            <a:ext cx="7717500" cy="738900"/>
          </a:xfrm>
        </p:spPr>
        <p:txBody>
          <a:bodyPr/>
          <a:lstStyle/>
          <a:p>
            <a:r>
              <a:rPr lang="en-US" dirty="0"/>
              <a:t>Results</a:t>
            </a:r>
          </a:p>
        </p:txBody>
      </p:sp>
      <p:pic>
        <p:nvPicPr>
          <p:cNvPr id="4" name="Picture 3">
            <a:extLst>
              <a:ext uri="{FF2B5EF4-FFF2-40B4-BE49-F238E27FC236}">
                <a16:creationId xmlns:a16="http://schemas.microsoft.com/office/drawing/2014/main" id="{6B78FEC4-F249-866F-9656-6952E7575B4C}"/>
              </a:ext>
            </a:extLst>
          </p:cNvPr>
          <p:cNvPicPr>
            <a:picLocks noChangeAspect="1"/>
          </p:cNvPicPr>
          <p:nvPr/>
        </p:nvPicPr>
        <p:blipFill>
          <a:blip r:embed="rId2"/>
          <a:stretch>
            <a:fillRect/>
          </a:stretch>
        </p:blipFill>
        <p:spPr>
          <a:xfrm>
            <a:off x="538924" y="738900"/>
            <a:ext cx="8066201" cy="3779766"/>
          </a:xfrm>
          <a:prstGeom prst="rect">
            <a:avLst/>
          </a:prstGeom>
        </p:spPr>
      </p:pic>
    </p:spTree>
    <p:extLst>
      <p:ext uri="{BB962C8B-B14F-4D97-AF65-F5344CB8AC3E}">
        <p14:creationId xmlns:p14="http://schemas.microsoft.com/office/powerpoint/2010/main" val="2764829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sp>
        <p:nvSpPr>
          <p:cNvPr id="5127" name="Google Shape;5127;p73"/>
          <p:cNvSpPr txBox="1">
            <a:spLocks noGrp="1"/>
          </p:cNvSpPr>
          <p:nvPr>
            <p:ph type="body" idx="1"/>
          </p:nvPr>
        </p:nvSpPr>
        <p:spPr>
          <a:xfrm>
            <a:off x="713275" y="1152474"/>
            <a:ext cx="7717500" cy="14307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t>KubeClarity:</a:t>
            </a:r>
            <a:endParaRPr b="1" dirty="0"/>
          </a:p>
          <a:p>
            <a:pPr lvl="0"/>
            <a:r>
              <a:rPr lang="en-US" dirty="0">
                <a:solidFill>
                  <a:schemeClr val="hlink"/>
                </a:solidFill>
                <a:uFill>
                  <a:noFill/>
                </a:uFill>
                <a:hlinkClick r:id="rId3"/>
              </a:rPr>
              <a:t>https://</a:t>
            </a:r>
            <a:r>
              <a:rPr lang="en-US" dirty="0" smtClean="0">
                <a:solidFill>
                  <a:schemeClr val="hlink"/>
                </a:solidFill>
                <a:uFill>
                  <a:noFill/>
                </a:uFill>
                <a:hlinkClick r:id="rId3"/>
              </a:rPr>
              <a:t>github.com/openclarity/kubeclarity</a:t>
            </a:r>
            <a:endParaRPr lang="en-US" dirty="0" smtClean="0">
              <a:solidFill>
                <a:schemeClr val="hlink"/>
              </a:solidFill>
              <a:uFill>
                <a:noFill/>
              </a:uFill>
            </a:endParaRPr>
          </a:p>
          <a:p>
            <a:pPr lvl="0"/>
            <a:endParaRPr lang="en-US" dirty="0">
              <a:solidFill>
                <a:schemeClr val="hlink"/>
              </a:solidFill>
              <a:uFill>
                <a:noFill/>
              </a:uFill>
            </a:endParaRPr>
          </a:p>
          <a:p>
            <a:pPr marL="0" lvl="0" indent="0">
              <a:buNone/>
            </a:pPr>
            <a:r>
              <a:rPr lang="en-US" b="1" dirty="0" smtClean="0"/>
              <a:t>OpenVAS:</a:t>
            </a:r>
            <a:endParaRPr lang="en-US" b="1" dirty="0"/>
          </a:p>
          <a:p>
            <a:pPr lvl="0"/>
            <a:r>
              <a:rPr lang="en-US" dirty="0">
                <a:solidFill>
                  <a:schemeClr val="hlink"/>
                </a:solidFill>
                <a:uFill>
                  <a:noFill/>
                </a:uFill>
              </a:rPr>
              <a:t>https://www.greenbone.net/en/openvas-free/</a:t>
            </a:r>
            <a:endParaRPr lang="en-US" dirty="0" smtClean="0">
              <a:solidFill>
                <a:schemeClr val="hlink"/>
              </a:solidFill>
              <a:uFill>
                <a:noFill/>
              </a:uFill>
            </a:endParaRPr>
          </a:p>
        </p:txBody>
      </p:sp>
      <p:sp>
        <p:nvSpPr>
          <p:cNvPr id="5128" name="Google Shape;5128;p73"/>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 dirty="0" smtClean="0"/>
              <a:t>esources</a:t>
            </a:r>
            <a:endParaRPr dirty="0"/>
          </a:p>
        </p:txBody>
      </p:sp>
      <p:pic>
        <p:nvPicPr>
          <p:cNvPr id="5129" name="Google Shape;5129;p73"/>
          <p:cNvPicPr preferRelativeResize="0"/>
          <p:nvPr/>
        </p:nvPicPr>
        <p:blipFill>
          <a:blip r:embed="rId4">
            <a:alphaModFix/>
          </a:blip>
          <a:stretch>
            <a:fillRect/>
          </a:stretch>
        </p:blipFill>
        <p:spPr>
          <a:xfrm>
            <a:off x="6482795" y="2679725"/>
            <a:ext cx="988285" cy="1674151"/>
          </a:xfrm>
          <a:prstGeom prst="rect">
            <a:avLst/>
          </a:prstGeom>
          <a:noFill/>
          <a:ln>
            <a:noFill/>
          </a:ln>
        </p:spPr>
      </p:pic>
      <p:pic>
        <p:nvPicPr>
          <p:cNvPr id="5130" name="Google Shape;5130;p73"/>
          <p:cNvPicPr preferRelativeResize="0"/>
          <p:nvPr/>
        </p:nvPicPr>
        <p:blipFill>
          <a:blip r:embed="rId5">
            <a:alphaModFix/>
          </a:blip>
          <a:stretch>
            <a:fillRect/>
          </a:stretch>
        </p:blipFill>
        <p:spPr>
          <a:xfrm>
            <a:off x="1672920" y="2679725"/>
            <a:ext cx="976185" cy="1674149"/>
          </a:xfrm>
          <a:prstGeom prst="rect">
            <a:avLst/>
          </a:prstGeom>
          <a:noFill/>
          <a:ln>
            <a:noFill/>
          </a:ln>
        </p:spPr>
      </p:pic>
      <p:pic>
        <p:nvPicPr>
          <p:cNvPr id="5131" name="Google Shape;5131;p73"/>
          <p:cNvPicPr preferRelativeResize="0"/>
          <p:nvPr/>
        </p:nvPicPr>
        <p:blipFill>
          <a:blip r:embed="rId6">
            <a:alphaModFix/>
          </a:blip>
          <a:stretch>
            <a:fillRect/>
          </a:stretch>
        </p:blipFill>
        <p:spPr>
          <a:xfrm>
            <a:off x="2855488" y="2679725"/>
            <a:ext cx="1527515" cy="1674151"/>
          </a:xfrm>
          <a:prstGeom prst="rect">
            <a:avLst/>
          </a:prstGeom>
          <a:noFill/>
          <a:ln>
            <a:noFill/>
          </a:ln>
        </p:spPr>
      </p:pic>
      <p:pic>
        <p:nvPicPr>
          <p:cNvPr id="5132" name="Google Shape;5132;p73"/>
          <p:cNvPicPr preferRelativeResize="0"/>
          <p:nvPr/>
        </p:nvPicPr>
        <p:blipFill>
          <a:blip r:embed="rId7">
            <a:alphaModFix/>
          </a:blip>
          <a:stretch>
            <a:fillRect/>
          </a:stretch>
        </p:blipFill>
        <p:spPr>
          <a:xfrm>
            <a:off x="4589387" y="3202025"/>
            <a:ext cx="1687025" cy="109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3"/>
        <p:cNvGrpSpPr/>
        <p:nvPr/>
      </p:nvGrpSpPr>
      <p:grpSpPr>
        <a:xfrm>
          <a:off x="0" y="0"/>
          <a:ext cx="0" cy="0"/>
          <a:chOff x="0" y="0"/>
          <a:chExt cx="0" cy="0"/>
        </a:xfrm>
      </p:grpSpPr>
      <p:sp>
        <p:nvSpPr>
          <p:cNvPr id="4994" name="Google Shape;4994;p72"/>
          <p:cNvSpPr/>
          <p:nvPr/>
        </p:nvSpPr>
        <p:spPr>
          <a:xfrm>
            <a:off x="2863313" y="-602775"/>
            <a:ext cx="1812300" cy="181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5" name="Google Shape;4995;p72"/>
          <p:cNvGrpSpPr/>
          <p:nvPr/>
        </p:nvGrpSpPr>
        <p:grpSpPr>
          <a:xfrm>
            <a:off x="1647529" y="2125441"/>
            <a:ext cx="2227588" cy="726522"/>
            <a:chOff x="3620725" y="372750"/>
            <a:chExt cx="1039375" cy="338989"/>
          </a:xfrm>
        </p:grpSpPr>
        <p:sp>
          <p:nvSpPr>
            <p:cNvPr id="4996" name="Google Shape;4996;p72"/>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2"/>
          <p:cNvGrpSpPr/>
          <p:nvPr/>
        </p:nvGrpSpPr>
        <p:grpSpPr>
          <a:xfrm>
            <a:off x="380255" y="402716"/>
            <a:ext cx="2227589" cy="1527191"/>
            <a:chOff x="5519300" y="372750"/>
            <a:chExt cx="1039375" cy="712575"/>
          </a:xfrm>
        </p:grpSpPr>
        <p:sp>
          <p:nvSpPr>
            <p:cNvPr id="5034" name="Google Shape;5034;p72"/>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01" name="Google Shape;5101;p72"/>
          <p:cNvPicPr preferRelativeResize="0"/>
          <p:nvPr/>
        </p:nvPicPr>
        <p:blipFill>
          <a:blip r:embed="rId3">
            <a:alphaModFix/>
          </a:blip>
          <a:stretch>
            <a:fillRect/>
          </a:stretch>
        </p:blipFill>
        <p:spPr>
          <a:xfrm>
            <a:off x="684400" y="2777912"/>
            <a:ext cx="2878150" cy="1916850"/>
          </a:xfrm>
          <a:prstGeom prst="rect">
            <a:avLst/>
          </a:prstGeom>
          <a:noFill/>
          <a:ln>
            <a:noFill/>
          </a:ln>
        </p:spPr>
      </p:pic>
      <p:sp>
        <p:nvSpPr>
          <p:cNvPr id="5102" name="Google Shape;5102;p72"/>
          <p:cNvSpPr txBox="1">
            <a:spLocks noGrp="1"/>
          </p:cNvSpPr>
          <p:nvPr>
            <p:ph type="title"/>
          </p:nvPr>
        </p:nvSpPr>
        <p:spPr>
          <a:xfrm>
            <a:off x="4830825" y="1474591"/>
            <a:ext cx="3600000" cy="13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
        <p:nvSpPr>
          <p:cNvPr id="5103" name="Google Shape;5103;p72"/>
          <p:cNvSpPr txBox="1">
            <a:spLocks noGrp="1"/>
          </p:cNvSpPr>
          <p:nvPr>
            <p:ph type="title" idx="2"/>
          </p:nvPr>
        </p:nvSpPr>
        <p:spPr>
          <a:xfrm>
            <a:off x="4830825" y="2539366"/>
            <a:ext cx="2041200"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Does anyone have any questions</a:t>
            </a:r>
            <a:r>
              <a:rPr lang="en" sz="2400" dirty="0" smtClean="0"/>
              <a:t>?</a:t>
            </a:r>
            <a:endParaRPr sz="2400" dirty="0"/>
          </a:p>
        </p:txBody>
      </p:sp>
      <p:pic>
        <p:nvPicPr>
          <p:cNvPr id="5117" name="Google Shape;5117;p72"/>
          <p:cNvPicPr preferRelativeResize="0"/>
          <p:nvPr/>
        </p:nvPicPr>
        <p:blipFill>
          <a:blip r:embed="rId4">
            <a:alphaModFix/>
          </a:blip>
          <a:stretch>
            <a:fillRect/>
          </a:stretch>
        </p:blipFill>
        <p:spPr>
          <a:xfrm>
            <a:off x="2172750" y="1328163"/>
            <a:ext cx="1052703" cy="1331675"/>
          </a:xfrm>
          <a:prstGeom prst="rect">
            <a:avLst/>
          </a:prstGeom>
          <a:noFill/>
          <a:ln>
            <a:noFill/>
          </a:ln>
        </p:spPr>
      </p:pic>
      <p:pic>
        <p:nvPicPr>
          <p:cNvPr id="5118" name="Google Shape;5118;p72"/>
          <p:cNvPicPr preferRelativeResize="0"/>
          <p:nvPr/>
        </p:nvPicPr>
        <p:blipFill>
          <a:blip r:embed="rId5">
            <a:alphaModFix/>
          </a:blip>
          <a:stretch>
            <a:fillRect/>
          </a:stretch>
        </p:blipFill>
        <p:spPr>
          <a:xfrm>
            <a:off x="2224446" y="591912"/>
            <a:ext cx="1602225" cy="1148801"/>
          </a:xfrm>
          <a:prstGeom prst="rect">
            <a:avLst/>
          </a:prstGeom>
          <a:noFill/>
          <a:ln>
            <a:noFill/>
          </a:ln>
        </p:spPr>
      </p:pic>
      <p:pic>
        <p:nvPicPr>
          <p:cNvPr id="5119" name="Google Shape;5119;p72"/>
          <p:cNvPicPr preferRelativeResize="0"/>
          <p:nvPr/>
        </p:nvPicPr>
        <p:blipFill>
          <a:blip r:embed="rId6">
            <a:alphaModFix/>
          </a:blip>
          <a:stretch>
            <a:fillRect/>
          </a:stretch>
        </p:blipFill>
        <p:spPr>
          <a:xfrm>
            <a:off x="3145223" y="3094470"/>
            <a:ext cx="841230" cy="1331675"/>
          </a:xfrm>
          <a:prstGeom prst="rect">
            <a:avLst/>
          </a:prstGeom>
          <a:noFill/>
          <a:ln>
            <a:noFill/>
          </a:ln>
        </p:spPr>
      </p:pic>
      <p:pic>
        <p:nvPicPr>
          <p:cNvPr id="5120" name="Google Shape;5120;p72"/>
          <p:cNvPicPr preferRelativeResize="0"/>
          <p:nvPr/>
        </p:nvPicPr>
        <p:blipFill>
          <a:blip r:embed="rId7">
            <a:alphaModFix/>
          </a:blip>
          <a:stretch>
            <a:fillRect/>
          </a:stretch>
        </p:blipFill>
        <p:spPr>
          <a:xfrm>
            <a:off x="696020" y="591897"/>
            <a:ext cx="1243252" cy="1301701"/>
          </a:xfrm>
          <a:prstGeom prst="rect">
            <a:avLst/>
          </a:prstGeom>
          <a:noFill/>
          <a:ln>
            <a:noFill/>
          </a:ln>
        </p:spPr>
      </p:pic>
      <p:pic>
        <p:nvPicPr>
          <p:cNvPr id="5121" name="Google Shape;5121;p72"/>
          <p:cNvPicPr preferRelativeResize="0"/>
          <p:nvPr/>
        </p:nvPicPr>
        <p:blipFill>
          <a:blip r:embed="rId8">
            <a:alphaModFix/>
          </a:blip>
          <a:stretch>
            <a:fillRect/>
          </a:stretch>
        </p:blipFill>
        <p:spPr>
          <a:xfrm>
            <a:off x="1262829" y="2125454"/>
            <a:ext cx="1679975" cy="2215880"/>
          </a:xfrm>
          <a:prstGeom prst="rect">
            <a:avLst/>
          </a:prstGeom>
          <a:noFill/>
          <a:ln>
            <a:noFill/>
          </a:ln>
        </p:spPr>
      </p:pic>
      <p:pic>
        <p:nvPicPr>
          <p:cNvPr id="5122" name="Google Shape;5122;p72"/>
          <p:cNvPicPr preferRelativeResize="0"/>
          <p:nvPr/>
        </p:nvPicPr>
        <p:blipFill>
          <a:blip r:embed="rId9">
            <a:alphaModFix/>
          </a:blip>
          <a:stretch>
            <a:fillRect/>
          </a:stretch>
        </p:blipFill>
        <p:spPr>
          <a:xfrm>
            <a:off x="538774" y="2420413"/>
            <a:ext cx="797661" cy="1331675"/>
          </a:xfrm>
          <a:prstGeom prst="rect">
            <a:avLst/>
          </a:prstGeom>
          <a:noFill/>
          <a:ln>
            <a:noFill/>
          </a:ln>
        </p:spPr>
      </p:pic>
    </p:spTree>
    <p:extLst>
      <p:ext uri="{BB962C8B-B14F-4D97-AF65-F5344CB8AC3E}">
        <p14:creationId xmlns:p14="http://schemas.microsoft.com/office/powerpoint/2010/main" val="245830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1"/>
        <p:cNvGrpSpPr/>
        <p:nvPr/>
      </p:nvGrpSpPr>
      <p:grpSpPr>
        <a:xfrm>
          <a:off x="0" y="0"/>
          <a:ext cx="0" cy="0"/>
          <a:chOff x="0" y="0"/>
          <a:chExt cx="0" cy="0"/>
        </a:xfrm>
      </p:grpSpPr>
      <p:pic>
        <p:nvPicPr>
          <p:cNvPr id="3202" name="Google Shape;3202;p41"/>
          <p:cNvPicPr preferRelativeResize="0"/>
          <p:nvPr/>
        </p:nvPicPr>
        <p:blipFill>
          <a:blip r:embed="rId3">
            <a:alphaModFix/>
          </a:blip>
          <a:stretch>
            <a:fillRect/>
          </a:stretch>
        </p:blipFill>
        <p:spPr>
          <a:xfrm rot="10800000">
            <a:off x="-654775" y="758100"/>
            <a:ext cx="4502198" cy="2998450"/>
          </a:xfrm>
          <a:prstGeom prst="rect">
            <a:avLst/>
          </a:prstGeom>
          <a:noFill/>
          <a:ln>
            <a:noFill/>
          </a:ln>
        </p:spPr>
      </p:pic>
      <p:pic>
        <p:nvPicPr>
          <p:cNvPr id="3203" name="Google Shape;3203;p41"/>
          <p:cNvPicPr preferRelativeResize="0"/>
          <p:nvPr/>
        </p:nvPicPr>
        <p:blipFill>
          <a:blip r:embed="rId4">
            <a:alphaModFix/>
          </a:blip>
          <a:stretch>
            <a:fillRect/>
          </a:stretch>
        </p:blipFill>
        <p:spPr>
          <a:xfrm>
            <a:off x="7043196" y="421425"/>
            <a:ext cx="1602225" cy="1148801"/>
          </a:xfrm>
          <a:prstGeom prst="rect">
            <a:avLst/>
          </a:prstGeom>
          <a:noFill/>
          <a:ln>
            <a:noFill/>
          </a:ln>
        </p:spPr>
      </p:pic>
      <p:grpSp>
        <p:nvGrpSpPr>
          <p:cNvPr id="3204" name="Google Shape;3204;p41"/>
          <p:cNvGrpSpPr/>
          <p:nvPr/>
        </p:nvGrpSpPr>
        <p:grpSpPr>
          <a:xfrm>
            <a:off x="642904" y="1367691"/>
            <a:ext cx="2227588" cy="726522"/>
            <a:chOff x="3620725" y="372750"/>
            <a:chExt cx="1039375" cy="338989"/>
          </a:xfrm>
        </p:grpSpPr>
        <p:sp>
          <p:nvSpPr>
            <p:cNvPr id="3205" name="Google Shape;3205;p41"/>
            <p:cNvSpPr/>
            <p:nvPr/>
          </p:nvSpPr>
          <p:spPr>
            <a:xfrm>
              <a:off x="451215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1"/>
            <p:cNvSpPr/>
            <p:nvPr/>
          </p:nvSpPr>
          <p:spPr>
            <a:xfrm>
              <a:off x="451215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1"/>
            <p:cNvSpPr/>
            <p:nvPr/>
          </p:nvSpPr>
          <p:spPr>
            <a:xfrm>
              <a:off x="451215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1"/>
            <p:cNvSpPr/>
            <p:nvPr/>
          </p:nvSpPr>
          <p:spPr>
            <a:xfrm>
              <a:off x="460130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1"/>
            <p:cNvSpPr/>
            <p:nvPr/>
          </p:nvSpPr>
          <p:spPr>
            <a:xfrm>
              <a:off x="460130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1"/>
            <p:cNvSpPr/>
            <p:nvPr/>
          </p:nvSpPr>
          <p:spPr>
            <a:xfrm>
              <a:off x="4423013"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1"/>
            <p:cNvSpPr/>
            <p:nvPr/>
          </p:nvSpPr>
          <p:spPr>
            <a:xfrm>
              <a:off x="442301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1"/>
            <p:cNvSpPr/>
            <p:nvPr/>
          </p:nvSpPr>
          <p:spPr>
            <a:xfrm>
              <a:off x="442301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1"/>
            <p:cNvSpPr/>
            <p:nvPr/>
          </p:nvSpPr>
          <p:spPr>
            <a:xfrm>
              <a:off x="442301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1"/>
            <p:cNvSpPr/>
            <p:nvPr/>
          </p:nvSpPr>
          <p:spPr>
            <a:xfrm>
              <a:off x="424472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1"/>
            <p:cNvSpPr/>
            <p:nvPr/>
          </p:nvSpPr>
          <p:spPr>
            <a:xfrm>
              <a:off x="424472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1"/>
            <p:cNvSpPr/>
            <p:nvPr/>
          </p:nvSpPr>
          <p:spPr>
            <a:xfrm>
              <a:off x="4333870"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1"/>
            <p:cNvSpPr/>
            <p:nvPr/>
          </p:nvSpPr>
          <p:spPr>
            <a:xfrm>
              <a:off x="4333870"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1"/>
            <p:cNvSpPr/>
            <p:nvPr/>
          </p:nvSpPr>
          <p:spPr>
            <a:xfrm>
              <a:off x="433387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1"/>
            <p:cNvSpPr/>
            <p:nvPr/>
          </p:nvSpPr>
          <p:spPr>
            <a:xfrm>
              <a:off x="4333870"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1"/>
            <p:cNvSpPr/>
            <p:nvPr/>
          </p:nvSpPr>
          <p:spPr>
            <a:xfrm>
              <a:off x="415558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1"/>
            <p:cNvSpPr/>
            <p:nvPr/>
          </p:nvSpPr>
          <p:spPr>
            <a:xfrm>
              <a:off x="415558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1"/>
            <p:cNvSpPr/>
            <p:nvPr/>
          </p:nvSpPr>
          <p:spPr>
            <a:xfrm>
              <a:off x="415558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1"/>
            <p:cNvSpPr/>
            <p:nvPr/>
          </p:nvSpPr>
          <p:spPr>
            <a:xfrm>
              <a:off x="415558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1"/>
            <p:cNvSpPr/>
            <p:nvPr/>
          </p:nvSpPr>
          <p:spPr>
            <a:xfrm>
              <a:off x="3977297"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1"/>
            <p:cNvSpPr/>
            <p:nvPr/>
          </p:nvSpPr>
          <p:spPr>
            <a:xfrm>
              <a:off x="3977297"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1"/>
            <p:cNvSpPr/>
            <p:nvPr/>
          </p:nvSpPr>
          <p:spPr>
            <a:xfrm>
              <a:off x="3977297"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1"/>
            <p:cNvSpPr/>
            <p:nvPr/>
          </p:nvSpPr>
          <p:spPr>
            <a:xfrm>
              <a:off x="406644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1"/>
            <p:cNvSpPr/>
            <p:nvPr/>
          </p:nvSpPr>
          <p:spPr>
            <a:xfrm>
              <a:off x="406644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1"/>
            <p:cNvSpPr/>
            <p:nvPr/>
          </p:nvSpPr>
          <p:spPr>
            <a:xfrm>
              <a:off x="406644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1"/>
            <p:cNvSpPr/>
            <p:nvPr/>
          </p:nvSpPr>
          <p:spPr>
            <a:xfrm>
              <a:off x="3888154"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1"/>
            <p:cNvSpPr/>
            <p:nvPr/>
          </p:nvSpPr>
          <p:spPr>
            <a:xfrm>
              <a:off x="3888154"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1"/>
            <p:cNvSpPr/>
            <p:nvPr/>
          </p:nvSpPr>
          <p:spPr>
            <a:xfrm>
              <a:off x="3888154"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1"/>
            <p:cNvSpPr/>
            <p:nvPr/>
          </p:nvSpPr>
          <p:spPr>
            <a:xfrm>
              <a:off x="3888154"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1"/>
            <p:cNvSpPr/>
            <p:nvPr/>
          </p:nvSpPr>
          <p:spPr>
            <a:xfrm>
              <a:off x="370986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1"/>
            <p:cNvSpPr/>
            <p:nvPr/>
          </p:nvSpPr>
          <p:spPr>
            <a:xfrm>
              <a:off x="370986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1"/>
            <p:cNvSpPr/>
            <p:nvPr/>
          </p:nvSpPr>
          <p:spPr>
            <a:xfrm>
              <a:off x="370986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1"/>
            <p:cNvSpPr/>
            <p:nvPr/>
          </p:nvSpPr>
          <p:spPr>
            <a:xfrm>
              <a:off x="3799011"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1"/>
            <p:cNvSpPr/>
            <p:nvPr/>
          </p:nvSpPr>
          <p:spPr>
            <a:xfrm>
              <a:off x="3799011"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1"/>
            <p:cNvSpPr/>
            <p:nvPr/>
          </p:nvSpPr>
          <p:spPr>
            <a:xfrm>
              <a:off x="3799011"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1"/>
            <p:cNvSpPr/>
            <p:nvPr/>
          </p:nvSpPr>
          <p:spPr>
            <a:xfrm>
              <a:off x="3799011"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1"/>
            <p:cNvSpPr/>
            <p:nvPr/>
          </p:nvSpPr>
          <p:spPr>
            <a:xfrm>
              <a:off x="362072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41"/>
          <p:cNvGrpSpPr/>
          <p:nvPr/>
        </p:nvGrpSpPr>
        <p:grpSpPr>
          <a:xfrm>
            <a:off x="3968933" y="4349219"/>
            <a:ext cx="2227588" cy="326187"/>
            <a:chOff x="2978333" y="5720819"/>
            <a:chExt cx="2227588" cy="326187"/>
          </a:xfrm>
        </p:grpSpPr>
        <p:sp>
          <p:nvSpPr>
            <p:cNvPr id="3243" name="Google Shape;3243;p41"/>
            <p:cNvSpPr/>
            <p:nvPr/>
          </p:nvSpPr>
          <p:spPr>
            <a:xfrm>
              <a:off x="4888849"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1"/>
            <p:cNvSpPr/>
            <p:nvPr/>
          </p:nvSpPr>
          <p:spPr>
            <a:xfrm>
              <a:off x="5079901"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1"/>
            <p:cNvSpPr/>
            <p:nvPr/>
          </p:nvSpPr>
          <p:spPr>
            <a:xfrm>
              <a:off x="4315694"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1"/>
            <p:cNvSpPr/>
            <p:nvPr/>
          </p:nvSpPr>
          <p:spPr>
            <a:xfrm>
              <a:off x="4506746"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1"/>
            <p:cNvSpPr/>
            <p:nvPr/>
          </p:nvSpPr>
          <p:spPr>
            <a:xfrm>
              <a:off x="4124643"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1"/>
            <p:cNvSpPr/>
            <p:nvPr/>
          </p:nvSpPr>
          <p:spPr>
            <a:xfrm>
              <a:off x="4124643" y="5920986"/>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1"/>
            <p:cNvSpPr/>
            <p:nvPr/>
          </p:nvSpPr>
          <p:spPr>
            <a:xfrm>
              <a:off x="3742539"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1"/>
            <p:cNvSpPr/>
            <p:nvPr/>
          </p:nvSpPr>
          <p:spPr>
            <a:xfrm>
              <a:off x="3742539" y="5920986"/>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1"/>
            <p:cNvSpPr/>
            <p:nvPr/>
          </p:nvSpPr>
          <p:spPr>
            <a:xfrm>
              <a:off x="3933591"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1"/>
            <p:cNvSpPr/>
            <p:nvPr/>
          </p:nvSpPr>
          <p:spPr>
            <a:xfrm>
              <a:off x="3933591" y="5920986"/>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1"/>
            <p:cNvSpPr/>
            <p:nvPr/>
          </p:nvSpPr>
          <p:spPr>
            <a:xfrm>
              <a:off x="3551488"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1"/>
            <p:cNvSpPr/>
            <p:nvPr/>
          </p:nvSpPr>
          <p:spPr>
            <a:xfrm>
              <a:off x="3169384" y="5920986"/>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1"/>
            <p:cNvSpPr/>
            <p:nvPr/>
          </p:nvSpPr>
          <p:spPr>
            <a:xfrm>
              <a:off x="3360436"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1"/>
            <p:cNvSpPr/>
            <p:nvPr/>
          </p:nvSpPr>
          <p:spPr>
            <a:xfrm>
              <a:off x="3360436" y="5920986"/>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1"/>
            <p:cNvSpPr/>
            <p:nvPr/>
          </p:nvSpPr>
          <p:spPr>
            <a:xfrm>
              <a:off x="2978333" y="572081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41"/>
          <p:cNvGrpSpPr/>
          <p:nvPr/>
        </p:nvGrpSpPr>
        <p:grpSpPr>
          <a:xfrm>
            <a:off x="1326703" y="3305460"/>
            <a:ext cx="2227589" cy="726958"/>
            <a:chOff x="6972150" y="711750"/>
            <a:chExt cx="1039375" cy="339193"/>
          </a:xfrm>
        </p:grpSpPr>
        <p:sp>
          <p:nvSpPr>
            <p:cNvPr id="3259" name="Google Shape;3259;p41"/>
            <p:cNvSpPr/>
            <p:nvPr/>
          </p:nvSpPr>
          <p:spPr>
            <a:xfrm>
              <a:off x="7952725"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1"/>
            <p:cNvSpPr/>
            <p:nvPr/>
          </p:nvSpPr>
          <p:spPr>
            <a:xfrm>
              <a:off x="7774438"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1"/>
            <p:cNvSpPr/>
            <p:nvPr/>
          </p:nvSpPr>
          <p:spPr>
            <a:xfrm>
              <a:off x="7596152"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1"/>
            <p:cNvSpPr/>
            <p:nvPr/>
          </p:nvSpPr>
          <p:spPr>
            <a:xfrm>
              <a:off x="7507009"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1"/>
            <p:cNvSpPr/>
            <p:nvPr/>
          </p:nvSpPr>
          <p:spPr>
            <a:xfrm>
              <a:off x="7061293"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1"/>
            <p:cNvSpPr/>
            <p:nvPr/>
          </p:nvSpPr>
          <p:spPr>
            <a:xfrm>
              <a:off x="7150436"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1"/>
            <p:cNvSpPr/>
            <p:nvPr/>
          </p:nvSpPr>
          <p:spPr>
            <a:xfrm>
              <a:off x="6972150" y="711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1"/>
            <p:cNvSpPr/>
            <p:nvPr/>
          </p:nvSpPr>
          <p:spPr>
            <a:xfrm>
              <a:off x="786358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1"/>
            <p:cNvSpPr/>
            <p:nvPr/>
          </p:nvSpPr>
          <p:spPr>
            <a:xfrm>
              <a:off x="795272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1"/>
            <p:cNvSpPr/>
            <p:nvPr/>
          </p:nvSpPr>
          <p:spPr>
            <a:xfrm>
              <a:off x="759615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1"/>
            <p:cNvSpPr/>
            <p:nvPr/>
          </p:nvSpPr>
          <p:spPr>
            <a:xfrm>
              <a:off x="759615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1"/>
            <p:cNvSpPr/>
            <p:nvPr/>
          </p:nvSpPr>
          <p:spPr>
            <a:xfrm>
              <a:off x="7685295"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1"/>
            <p:cNvSpPr/>
            <p:nvPr/>
          </p:nvSpPr>
          <p:spPr>
            <a:xfrm>
              <a:off x="7685295"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1"/>
            <p:cNvSpPr/>
            <p:nvPr/>
          </p:nvSpPr>
          <p:spPr>
            <a:xfrm>
              <a:off x="750700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1"/>
            <p:cNvSpPr/>
            <p:nvPr/>
          </p:nvSpPr>
          <p:spPr>
            <a:xfrm>
              <a:off x="7507009"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1"/>
            <p:cNvSpPr/>
            <p:nvPr/>
          </p:nvSpPr>
          <p:spPr>
            <a:xfrm>
              <a:off x="750700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1"/>
            <p:cNvSpPr/>
            <p:nvPr/>
          </p:nvSpPr>
          <p:spPr>
            <a:xfrm>
              <a:off x="7328722"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1"/>
            <p:cNvSpPr/>
            <p:nvPr/>
          </p:nvSpPr>
          <p:spPr>
            <a:xfrm>
              <a:off x="7328722"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1"/>
            <p:cNvSpPr/>
            <p:nvPr/>
          </p:nvSpPr>
          <p:spPr>
            <a:xfrm>
              <a:off x="7328722"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1"/>
            <p:cNvSpPr/>
            <p:nvPr/>
          </p:nvSpPr>
          <p:spPr>
            <a:xfrm>
              <a:off x="741786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1"/>
            <p:cNvSpPr/>
            <p:nvPr/>
          </p:nvSpPr>
          <p:spPr>
            <a:xfrm>
              <a:off x="741786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1"/>
            <p:cNvSpPr/>
            <p:nvPr/>
          </p:nvSpPr>
          <p:spPr>
            <a:xfrm>
              <a:off x="741786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7239579"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239579"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7061293"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1"/>
            <p:cNvSpPr/>
            <p:nvPr/>
          </p:nvSpPr>
          <p:spPr>
            <a:xfrm>
              <a:off x="7061293"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1"/>
            <p:cNvSpPr/>
            <p:nvPr/>
          </p:nvSpPr>
          <p:spPr>
            <a:xfrm>
              <a:off x="7150436"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1"/>
            <p:cNvSpPr/>
            <p:nvPr/>
          </p:nvSpPr>
          <p:spPr>
            <a:xfrm>
              <a:off x="7150436"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1"/>
            <p:cNvSpPr/>
            <p:nvPr/>
          </p:nvSpPr>
          <p:spPr>
            <a:xfrm>
              <a:off x="7150436" y="9921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1"/>
            <p:cNvSpPr/>
            <p:nvPr/>
          </p:nvSpPr>
          <p:spPr>
            <a:xfrm>
              <a:off x="6972150" y="8053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6972150" y="8987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0" name="Google Shape;3290;p41"/>
          <p:cNvPicPr preferRelativeResize="0"/>
          <p:nvPr/>
        </p:nvPicPr>
        <p:blipFill>
          <a:blip r:embed="rId5">
            <a:alphaModFix/>
          </a:blip>
          <a:stretch>
            <a:fillRect/>
          </a:stretch>
        </p:blipFill>
        <p:spPr>
          <a:xfrm>
            <a:off x="770711" y="1166137"/>
            <a:ext cx="2685015" cy="2811224"/>
          </a:xfrm>
          <a:prstGeom prst="rect">
            <a:avLst/>
          </a:prstGeom>
          <a:noFill/>
          <a:ln>
            <a:noFill/>
          </a:ln>
        </p:spPr>
      </p:pic>
      <p:pic>
        <p:nvPicPr>
          <p:cNvPr id="3291" name="Google Shape;3291;p41"/>
          <p:cNvPicPr preferRelativeResize="0"/>
          <p:nvPr/>
        </p:nvPicPr>
        <p:blipFill>
          <a:blip r:embed="rId6">
            <a:alphaModFix/>
          </a:blip>
          <a:stretch>
            <a:fillRect/>
          </a:stretch>
        </p:blipFill>
        <p:spPr>
          <a:xfrm>
            <a:off x="860901" y="1225318"/>
            <a:ext cx="709250" cy="1122790"/>
          </a:xfrm>
          <a:prstGeom prst="rect">
            <a:avLst/>
          </a:prstGeom>
          <a:noFill/>
          <a:ln>
            <a:noFill/>
          </a:ln>
        </p:spPr>
      </p:pic>
      <p:pic>
        <p:nvPicPr>
          <p:cNvPr id="3292" name="Google Shape;3292;p41"/>
          <p:cNvPicPr preferRelativeResize="0"/>
          <p:nvPr/>
        </p:nvPicPr>
        <p:blipFill>
          <a:blip r:embed="rId7">
            <a:alphaModFix/>
          </a:blip>
          <a:stretch>
            <a:fillRect/>
          </a:stretch>
        </p:blipFill>
        <p:spPr>
          <a:xfrm>
            <a:off x="3050803" y="926622"/>
            <a:ext cx="981245" cy="1241319"/>
          </a:xfrm>
          <a:prstGeom prst="rect">
            <a:avLst/>
          </a:prstGeom>
          <a:noFill/>
          <a:ln>
            <a:noFill/>
          </a:ln>
        </p:spPr>
      </p:pic>
      <p:sp>
        <p:nvSpPr>
          <p:cNvPr id="3293" name="Google Shape;3293;p41"/>
          <p:cNvSpPr/>
          <p:nvPr/>
        </p:nvSpPr>
        <p:spPr>
          <a:xfrm>
            <a:off x="2839762" y="77326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4" name="Google Shape;3294;p41"/>
          <p:cNvGrpSpPr/>
          <p:nvPr/>
        </p:nvGrpSpPr>
        <p:grpSpPr>
          <a:xfrm>
            <a:off x="7459562" y="3973669"/>
            <a:ext cx="317072" cy="126020"/>
            <a:chOff x="4481802" y="1143286"/>
            <a:chExt cx="147943" cy="58800"/>
          </a:xfrm>
        </p:grpSpPr>
        <p:sp>
          <p:nvSpPr>
            <p:cNvPr id="3295" name="Google Shape;3295;p41"/>
            <p:cNvSpPr/>
            <p:nvPr/>
          </p:nvSpPr>
          <p:spPr>
            <a:xfrm>
              <a:off x="4481802"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4570945" y="114328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7" name="Google Shape;3297;p41"/>
          <p:cNvPicPr preferRelativeResize="0"/>
          <p:nvPr/>
        </p:nvPicPr>
        <p:blipFill>
          <a:blip r:embed="rId8">
            <a:alphaModFix/>
          </a:blip>
          <a:stretch>
            <a:fillRect/>
          </a:stretch>
        </p:blipFill>
        <p:spPr>
          <a:xfrm>
            <a:off x="1959625" y="3277025"/>
            <a:ext cx="1006125" cy="1327069"/>
          </a:xfrm>
          <a:prstGeom prst="rect">
            <a:avLst/>
          </a:prstGeom>
          <a:noFill/>
          <a:ln>
            <a:noFill/>
          </a:ln>
        </p:spPr>
      </p:pic>
      <p:sp>
        <p:nvSpPr>
          <p:cNvPr id="3298" name="Google Shape;3298;p41"/>
          <p:cNvSpPr txBox="1">
            <a:spLocks noGrp="1"/>
          </p:cNvSpPr>
          <p:nvPr>
            <p:ph type="title"/>
          </p:nvPr>
        </p:nvSpPr>
        <p:spPr>
          <a:xfrm>
            <a:off x="4450946" y="1493550"/>
            <a:ext cx="3493200" cy="129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The Team</a:t>
            </a:r>
            <a:endParaRPr dirty="0"/>
          </a:p>
        </p:txBody>
      </p:sp>
      <p:sp>
        <p:nvSpPr>
          <p:cNvPr id="3299" name="Google Shape;3299;p41"/>
          <p:cNvSpPr txBox="1">
            <a:spLocks noGrp="1"/>
          </p:cNvSpPr>
          <p:nvPr>
            <p:ph type="subTitle" idx="1"/>
          </p:nvPr>
        </p:nvSpPr>
        <p:spPr>
          <a:xfrm>
            <a:off x="4450925" y="2634150"/>
            <a:ext cx="3640130" cy="1015800"/>
          </a:xfrm>
          <a:prstGeom prst="rect">
            <a:avLst/>
          </a:prstGeom>
        </p:spPr>
        <p:txBody>
          <a:bodyPr spcFirstLastPara="1" wrap="square" lIns="91425" tIns="91425" rIns="91425" bIns="91425" anchor="t" anchorCtr="0">
            <a:noAutofit/>
          </a:bodyPr>
          <a:lstStyle/>
          <a:p>
            <a:pPr marL="0" lvl="0" indent="0"/>
            <a:r>
              <a:rPr lang="en-US" dirty="0" smtClean="0"/>
              <a:t>Hassan Eid Hassan – </a:t>
            </a:r>
            <a:r>
              <a:rPr lang="en-US" dirty="0" err="1" smtClean="0"/>
              <a:t>KubeClarity</a:t>
            </a:r>
            <a:r>
              <a:rPr lang="en-US" dirty="0"/>
              <a:t/>
            </a:r>
            <a:br>
              <a:rPr lang="en-US" dirty="0"/>
            </a:br>
            <a:r>
              <a:rPr lang="en-US" dirty="0"/>
              <a:t>Mohamed Mostafa </a:t>
            </a:r>
            <a:r>
              <a:rPr lang="en-US" dirty="0" smtClean="0"/>
              <a:t>Mohamed - OpenVAS</a:t>
            </a:r>
            <a:r>
              <a:rPr lang="en-US" dirty="0"/>
              <a:t/>
            </a:r>
            <a:br>
              <a:rPr lang="en-US" dirty="0"/>
            </a:br>
            <a:r>
              <a:rPr lang="en-US" dirty="0"/>
              <a:t>Mohamed Maher </a:t>
            </a:r>
            <a:r>
              <a:rPr lang="en-US" dirty="0" err="1" smtClean="0"/>
              <a:t>Fathy</a:t>
            </a:r>
            <a:r>
              <a:rPr lang="en-US" dirty="0" smtClean="0"/>
              <a:t> - OpenVAS</a:t>
            </a:r>
            <a:r>
              <a:rPr lang="en-US" dirty="0"/>
              <a:t/>
            </a:r>
            <a:br>
              <a:rPr lang="en-US" dirty="0"/>
            </a:b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3"/>
        <p:cNvGrpSpPr/>
        <p:nvPr/>
      </p:nvGrpSpPr>
      <p:grpSpPr>
        <a:xfrm>
          <a:off x="0" y="0"/>
          <a:ext cx="0" cy="0"/>
          <a:chOff x="0" y="0"/>
          <a:chExt cx="0" cy="0"/>
        </a:xfrm>
      </p:grpSpPr>
      <p:grpSp>
        <p:nvGrpSpPr>
          <p:cNvPr id="3524" name="Google Shape;3524;p43"/>
          <p:cNvGrpSpPr/>
          <p:nvPr/>
        </p:nvGrpSpPr>
        <p:grpSpPr>
          <a:xfrm>
            <a:off x="6840333" y="-220281"/>
            <a:ext cx="2227588" cy="726522"/>
            <a:chOff x="3799000" y="1820400"/>
            <a:chExt cx="1039375" cy="338989"/>
          </a:xfrm>
        </p:grpSpPr>
        <p:sp>
          <p:nvSpPr>
            <p:cNvPr id="3525" name="Google Shape;3525;p43"/>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3"/>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3"/>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3"/>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3"/>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3"/>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3"/>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3"/>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3"/>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3"/>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3"/>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3"/>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3"/>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3"/>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3"/>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43"/>
          <p:cNvSpPr/>
          <p:nvPr/>
        </p:nvSpPr>
        <p:spPr>
          <a:xfrm>
            <a:off x="2153810" y="2548150"/>
            <a:ext cx="1843800" cy="184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txBox="1">
            <a:spLocks noGrp="1"/>
          </p:cNvSpPr>
          <p:nvPr>
            <p:ph type="title"/>
          </p:nvPr>
        </p:nvSpPr>
        <p:spPr>
          <a:xfrm>
            <a:off x="4228090" y="2680725"/>
            <a:ext cx="2762100" cy="923400"/>
          </a:xfrm>
          <a:prstGeom prst="rect">
            <a:avLst/>
          </a:prstGeom>
        </p:spPr>
        <p:txBody>
          <a:bodyPr spcFirstLastPara="1" wrap="square" lIns="91425" tIns="91425" rIns="91425" bIns="91425" anchor="b" anchorCtr="0">
            <a:noAutofit/>
          </a:bodyPr>
          <a:lstStyle/>
          <a:p>
            <a:pPr lvl="0"/>
            <a:r>
              <a:rPr lang="en-US" dirty="0"/>
              <a:t>Vulnerability</a:t>
            </a:r>
            <a:endParaRPr dirty="0"/>
          </a:p>
        </p:txBody>
      </p:sp>
      <p:sp>
        <p:nvSpPr>
          <p:cNvPr id="3563" name="Google Shape;3563;p43"/>
          <p:cNvSpPr txBox="1">
            <a:spLocks noGrp="1"/>
          </p:cNvSpPr>
          <p:nvPr>
            <p:ph type="title" idx="2"/>
          </p:nvPr>
        </p:nvSpPr>
        <p:spPr>
          <a:xfrm>
            <a:off x="2356910" y="3011350"/>
            <a:ext cx="14376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64" name="Google Shape;3564;p43"/>
          <p:cNvSpPr txBox="1">
            <a:spLocks noGrp="1"/>
          </p:cNvSpPr>
          <p:nvPr>
            <p:ph type="subTitle" idx="1"/>
          </p:nvPr>
        </p:nvSpPr>
        <p:spPr>
          <a:xfrm>
            <a:off x="4228073" y="3530819"/>
            <a:ext cx="2762100" cy="713400"/>
          </a:xfrm>
          <a:prstGeom prst="rect">
            <a:avLst/>
          </a:prstGeom>
        </p:spPr>
        <p:txBody>
          <a:bodyPr spcFirstLastPara="1" wrap="square" lIns="91425" tIns="91425" rIns="91425" bIns="91425" anchor="t" anchorCtr="0">
            <a:noAutofit/>
          </a:bodyPr>
          <a:lstStyle/>
          <a:p>
            <a:pPr marL="0" lvl="0" indent="0"/>
            <a:r>
              <a:rPr lang="en-US" dirty="0"/>
              <a:t>What are vulnerabilities?</a:t>
            </a:r>
            <a:endParaRPr lang="en-US" dirty="0"/>
          </a:p>
        </p:txBody>
      </p:sp>
      <p:pic>
        <p:nvPicPr>
          <p:cNvPr id="3565" name="Google Shape;3565;p43"/>
          <p:cNvPicPr preferRelativeResize="0"/>
          <p:nvPr/>
        </p:nvPicPr>
        <p:blipFill>
          <a:blip r:embed="rId3">
            <a:alphaModFix/>
          </a:blip>
          <a:stretch>
            <a:fillRect/>
          </a:stretch>
        </p:blipFill>
        <p:spPr>
          <a:xfrm>
            <a:off x="4951796" y="143100"/>
            <a:ext cx="1602225" cy="1148801"/>
          </a:xfrm>
          <a:prstGeom prst="rect">
            <a:avLst/>
          </a:prstGeom>
          <a:noFill/>
          <a:ln>
            <a:noFill/>
          </a:ln>
        </p:spPr>
      </p:pic>
      <p:pic>
        <p:nvPicPr>
          <p:cNvPr id="3566" name="Google Shape;3566;p43"/>
          <p:cNvPicPr preferRelativeResize="0"/>
          <p:nvPr/>
        </p:nvPicPr>
        <p:blipFill>
          <a:blip r:embed="rId3">
            <a:alphaModFix/>
          </a:blip>
          <a:stretch>
            <a:fillRect/>
          </a:stretch>
        </p:blipFill>
        <p:spPr>
          <a:xfrm>
            <a:off x="2526479" y="2162900"/>
            <a:ext cx="841225" cy="603160"/>
          </a:xfrm>
          <a:prstGeom prst="rect">
            <a:avLst/>
          </a:prstGeom>
          <a:noFill/>
          <a:ln>
            <a:noFill/>
          </a:ln>
        </p:spPr>
      </p:pic>
      <p:grpSp>
        <p:nvGrpSpPr>
          <p:cNvPr id="3567" name="Google Shape;3567;p43"/>
          <p:cNvGrpSpPr/>
          <p:nvPr/>
        </p:nvGrpSpPr>
        <p:grpSpPr>
          <a:xfrm>
            <a:off x="7126920" y="4391944"/>
            <a:ext cx="1654413" cy="326167"/>
            <a:chOff x="2978333" y="5720819"/>
            <a:chExt cx="1654413" cy="326167"/>
          </a:xfrm>
        </p:grpSpPr>
        <p:sp>
          <p:nvSpPr>
            <p:cNvPr id="3568" name="Google Shape;3568;p43"/>
            <p:cNvSpPr/>
            <p:nvPr/>
          </p:nvSpPr>
          <p:spPr>
            <a:xfrm>
              <a:off x="4315694"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4506746"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4124643"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3"/>
            <p:cNvSpPr/>
            <p:nvPr/>
          </p:nvSpPr>
          <p:spPr>
            <a:xfrm>
              <a:off x="4124643"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3742539"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3742539"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3"/>
            <p:cNvSpPr/>
            <p:nvPr/>
          </p:nvSpPr>
          <p:spPr>
            <a:xfrm>
              <a:off x="3933591"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3"/>
            <p:cNvSpPr/>
            <p:nvPr/>
          </p:nvSpPr>
          <p:spPr>
            <a:xfrm>
              <a:off x="3933591"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3551488"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3169384"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3360436"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3360436"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2978333"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1" name="Google Shape;3581;p43"/>
          <p:cNvPicPr preferRelativeResize="0"/>
          <p:nvPr/>
        </p:nvPicPr>
        <p:blipFill>
          <a:blip r:embed="rId4">
            <a:alphaModFix/>
          </a:blip>
          <a:stretch>
            <a:fillRect/>
          </a:stretch>
        </p:blipFill>
        <p:spPr>
          <a:xfrm>
            <a:off x="3898923" y="506252"/>
            <a:ext cx="1397893" cy="1843800"/>
          </a:xfrm>
          <a:prstGeom prst="rect">
            <a:avLst/>
          </a:prstGeom>
          <a:noFill/>
          <a:ln>
            <a:noFill/>
          </a:ln>
        </p:spPr>
      </p:pic>
      <p:pic>
        <p:nvPicPr>
          <p:cNvPr id="3582" name="Google Shape;3582;p43"/>
          <p:cNvPicPr preferRelativeResize="0"/>
          <p:nvPr/>
        </p:nvPicPr>
        <p:blipFill>
          <a:blip r:embed="rId5">
            <a:alphaModFix/>
          </a:blip>
          <a:stretch>
            <a:fillRect/>
          </a:stretch>
        </p:blipFill>
        <p:spPr>
          <a:xfrm>
            <a:off x="3367711" y="1506500"/>
            <a:ext cx="676888" cy="1071525"/>
          </a:xfrm>
          <a:prstGeom prst="rect">
            <a:avLst/>
          </a:prstGeom>
          <a:noFill/>
          <a:ln>
            <a:noFill/>
          </a:ln>
        </p:spPr>
      </p:pic>
      <p:pic>
        <p:nvPicPr>
          <p:cNvPr id="3583" name="Google Shape;3583;p43"/>
          <p:cNvPicPr preferRelativeResize="0"/>
          <p:nvPr/>
        </p:nvPicPr>
        <p:blipFill>
          <a:blip r:embed="rId6">
            <a:alphaModFix/>
          </a:blip>
          <a:stretch>
            <a:fillRect/>
          </a:stretch>
        </p:blipFill>
        <p:spPr>
          <a:xfrm>
            <a:off x="3136451" y="405649"/>
            <a:ext cx="908150" cy="1148800"/>
          </a:xfrm>
          <a:prstGeom prst="rect">
            <a:avLst/>
          </a:prstGeom>
          <a:noFill/>
          <a:ln>
            <a:noFill/>
          </a:ln>
        </p:spPr>
      </p:pic>
      <p:pic>
        <p:nvPicPr>
          <p:cNvPr id="3584" name="Google Shape;3584;p43"/>
          <p:cNvPicPr preferRelativeResize="0"/>
          <p:nvPr/>
        </p:nvPicPr>
        <p:blipFill>
          <a:blip r:embed="rId6">
            <a:alphaModFix/>
          </a:blip>
          <a:stretch>
            <a:fillRect/>
          </a:stretch>
        </p:blipFill>
        <p:spPr>
          <a:xfrm>
            <a:off x="5312350" y="1827212"/>
            <a:ext cx="593532" cy="750812"/>
          </a:xfrm>
          <a:prstGeom prst="rect">
            <a:avLst/>
          </a:prstGeom>
          <a:noFill/>
          <a:ln>
            <a:noFill/>
          </a:ln>
        </p:spPr>
      </p:pic>
      <p:pic>
        <p:nvPicPr>
          <p:cNvPr id="3585" name="Google Shape;3585;p43"/>
          <p:cNvPicPr preferRelativeResize="0"/>
          <p:nvPr/>
        </p:nvPicPr>
        <p:blipFill>
          <a:blip r:embed="rId3">
            <a:alphaModFix/>
          </a:blip>
          <a:stretch>
            <a:fillRect/>
          </a:stretch>
        </p:blipFill>
        <p:spPr>
          <a:xfrm>
            <a:off x="2356904" y="903350"/>
            <a:ext cx="841225" cy="603160"/>
          </a:xfrm>
          <a:prstGeom prst="rect">
            <a:avLst/>
          </a:prstGeom>
          <a:noFill/>
          <a:ln>
            <a:noFill/>
          </a:ln>
        </p:spPr>
      </p:pic>
      <p:pic>
        <p:nvPicPr>
          <p:cNvPr id="3586" name="Google Shape;3586;p43"/>
          <p:cNvPicPr preferRelativeResize="0"/>
          <p:nvPr/>
        </p:nvPicPr>
        <p:blipFill>
          <a:blip r:embed="rId3">
            <a:alphaModFix/>
          </a:blip>
          <a:stretch>
            <a:fillRect/>
          </a:stretch>
        </p:blipFill>
        <p:spPr>
          <a:xfrm>
            <a:off x="5921404" y="1554462"/>
            <a:ext cx="841225" cy="603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0"/>
        <p:cNvGrpSpPr/>
        <p:nvPr/>
      </p:nvGrpSpPr>
      <p:grpSpPr>
        <a:xfrm>
          <a:off x="0" y="0"/>
          <a:ext cx="0" cy="0"/>
          <a:chOff x="0" y="0"/>
          <a:chExt cx="0" cy="0"/>
        </a:xfrm>
      </p:grpSpPr>
      <p:pic>
        <p:nvPicPr>
          <p:cNvPr id="3591" name="Google Shape;3591;p44"/>
          <p:cNvPicPr preferRelativeResize="0"/>
          <p:nvPr/>
        </p:nvPicPr>
        <p:blipFill>
          <a:blip r:embed="rId3">
            <a:alphaModFix/>
          </a:blip>
          <a:stretch>
            <a:fillRect/>
          </a:stretch>
        </p:blipFill>
        <p:spPr>
          <a:xfrm flipH="1">
            <a:off x="5832000" y="2223512"/>
            <a:ext cx="2878150" cy="1916850"/>
          </a:xfrm>
          <a:prstGeom prst="rect">
            <a:avLst/>
          </a:prstGeom>
          <a:noFill/>
          <a:ln>
            <a:noFill/>
          </a:ln>
        </p:spPr>
      </p:pic>
      <p:pic>
        <p:nvPicPr>
          <p:cNvPr id="3592" name="Google Shape;3592;p44"/>
          <p:cNvPicPr preferRelativeResize="0"/>
          <p:nvPr/>
        </p:nvPicPr>
        <p:blipFill>
          <a:blip r:embed="rId4">
            <a:alphaModFix/>
          </a:blip>
          <a:stretch>
            <a:fillRect/>
          </a:stretch>
        </p:blipFill>
        <p:spPr>
          <a:xfrm flipH="1">
            <a:off x="6570692" y="1465850"/>
            <a:ext cx="1400750" cy="2338550"/>
          </a:xfrm>
          <a:prstGeom prst="rect">
            <a:avLst/>
          </a:prstGeom>
          <a:noFill/>
          <a:ln>
            <a:noFill/>
          </a:ln>
        </p:spPr>
      </p:pic>
      <p:sp>
        <p:nvSpPr>
          <p:cNvPr id="3593" name="Google Shape;3593;p44"/>
          <p:cNvSpPr txBox="1">
            <a:spLocks noGrp="1"/>
          </p:cNvSpPr>
          <p:nvPr>
            <p:ph type="title"/>
          </p:nvPr>
        </p:nvSpPr>
        <p:spPr>
          <a:xfrm>
            <a:off x="1121150" y="1116775"/>
            <a:ext cx="3807900" cy="738900"/>
          </a:xfrm>
          <a:prstGeom prst="rect">
            <a:avLst/>
          </a:prstGeom>
        </p:spPr>
        <p:txBody>
          <a:bodyPr spcFirstLastPara="1" wrap="square" lIns="91425" tIns="91425" rIns="91425" bIns="91425" anchor="b" anchorCtr="0">
            <a:noAutofit/>
          </a:bodyPr>
          <a:lstStyle/>
          <a:p>
            <a:pPr lvl="0"/>
            <a:r>
              <a:rPr lang="en-US" dirty="0"/>
              <a:t>What are </a:t>
            </a:r>
            <a:r>
              <a:rPr lang="en-US" dirty="0" smtClean="0"/>
              <a:t>vulnerabilities?</a:t>
            </a:r>
            <a:endParaRPr dirty="0"/>
          </a:p>
        </p:txBody>
      </p:sp>
      <p:sp>
        <p:nvSpPr>
          <p:cNvPr id="3594" name="Google Shape;3594;p44"/>
          <p:cNvSpPr txBox="1">
            <a:spLocks noGrp="1"/>
          </p:cNvSpPr>
          <p:nvPr>
            <p:ph type="body" idx="1"/>
          </p:nvPr>
        </p:nvSpPr>
        <p:spPr>
          <a:xfrm>
            <a:off x="1121150" y="1923119"/>
            <a:ext cx="3807900" cy="2103600"/>
          </a:xfrm>
          <a:prstGeom prst="rect">
            <a:avLst/>
          </a:prstGeom>
        </p:spPr>
        <p:txBody>
          <a:bodyPr spcFirstLastPara="1" wrap="square" lIns="91425" tIns="91425" rIns="91425" bIns="91425" anchor="t" anchorCtr="0">
            <a:noAutofit/>
          </a:bodyPr>
          <a:lstStyle/>
          <a:p>
            <a:pPr marL="0" lvl="0" indent="0">
              <a:buSzPts val="1100"/>
              <a:buNone/>
            </a:pPr>
            <a:r>
              <a:rPr lang="en-US" dirty="0"/>
              <a:t>A vulnerability is a weakness in an IT system that can be exploited by an attacker to deliver a successful attack. They can occur through flaws, features or user error, and attackers will look to exploit any of them, often combining one or more, to achieve their end goal.</a:t>
            </a:r>
            <a:endParaRPr dirty="0"/>
          </a:p>
        </p:txBody>
      </p:sp>
      <p:pic>
        <p:nvPicPr>
          <p:cNvPr id="3595" name="Google Shape;3595;p44"/>
          <p:cNvPicPr preferRelativeResize="0"/>
          <p:nvPr/>
        </p:nvPicPr>
        <p:blipFill>
          <a:blip r:embed="rId5">
            <a:alphaModFix/>
          </a:blip>
          <a:stretch>
            <a:fillRect/>
          </a:stretch>
        </p:blipFill>
        <p:spPr>
          <a:xfrm>
            <a:off x="5914162" y="2331987"/>
            <a:ext cx="1006125" cy="1327069"/>
          </a:xfrm>
          <a:prstGeom prst="rect">
            <a:avLst/>
          </a:prstGeom>
          <a:noFill/>
          <a:ln>
            <a:noFill/>
          </a:ln>
        </p:spPr>
      </p:pic>
      <p:pic>
        <p:nvPicPr>
          <p:cNvPr id="3596" name="Google Shape;3596;p44"/>
          <p:cNvPicPr preferRelativeResize="0"/>
          <p:nvPr/>
        </p:nvPicPr>
        <p:blipFill>
          <a:blip r:embed="rId6">
            <a:alphaModFix/>
          </a:blip>
          <a:stretch>
            <a:fillRect/>
          </a:stretch>
        </p:blipFill>
        <p:spPr>
          <a:xfrm>
            <a:off x="7649698" y="2040970"/>
            <a:ext cx="841230" cy="133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grpSp>
        <p:nvGrpSpPr>
          <p:cNvPr id="3779" name="Google Shape;3779;p48"/>
          <p:cNvGrpSpPr/>
          <p:nvPr/>
        </p:nvGrpSpPr>
        <p:grpSpPr>
          <a:xfrm>
            <a:off x="3305690" y="670433"/>
            <a:ext cx="326624" cy="2227589"/>
            <a:chOff x="-1754623" y="1947770"/>
            <a:chExt cx="326624" cy="2227589"/>
          </a:xfrm>
        </p:grpSpPr>
        <p:sp>
          <p:nvSpPr>
            <p:cNvPr id="3780" name="Google Shape;3780;p48"/>
            <p:cNvSpPr/>
            <p:nvPr/>
          </p:nvSpPr>
          <p:spPr>
            <a:xfrm rot="5400000">
              <a:off x="-1554019" y="404933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8"/>
            <p:cNvSpPr/>
            <p:nvPr/>
          </p:nvSpPr>
          <p:spPr>
            <a:xfrm rot="5400000">
              <a:off x="-1554019" y="3667235"/>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8"/>
            <p:cNvSpPr/>
            <p:nvPr/>
          </p:nvSpPr>
          <p:spPr>
            <a:xfrm rot="5400000">
              <a:off x="-1554019" y="3285132"/>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rot="5400000">
              <a:off x="-1554019" y="3094080"/>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8"/>
            <p:cNvSpPr/>
            <p:nvPr/>
          </p:nvSpPr>
          <p:spPr>
            <a:xfrm rot="5400000">
              <a:off x="-1554019" y="2138822"/>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8"/>
            <p:cNvSpPr/>
            <p:nvPr/>
          </p:nvSpPr>
          <p:spPr>
            <a:xfrm rot="5400000">
              <a:off x="-1554019" y="2329874"/>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rot="5400000">
              <a:off x="-1554019" y="1947770"/>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rot="5400000">
              <a:off x="-1754623" y="3858287"/>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rot="5400000">
              <a:off x="-1754623" y="404933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rot="5400000">
              <a:off x="-1754623" y="3285132"/>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rot="5400000">
              <a:off x="-1754623" y="3476184"/>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rot="5400000">
              <a:off x="-1754623" y="3094080"/>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rot="5400000">
              <a:off x="-1754623" y="2711977"/>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rot="5400000">
              <a:off x="-1754623" y="2903029"/>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rot="5400000">
              <a:off x="-1754623" y="2520925"/>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rot="5400000">
              <a:off x="-1754623" y="2329874"/>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rot="5400000">
              <a:off x="-1754623" y="1947770"/>
              <a:ext cx="126020" cy="12602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7" name="Google Shape;3797;p48"/>
          <p:cNvPicPr preferRelativeResize="0"/>
          <p:nvPr/>
        </p:nvPicPr>
        <p:blipFill>
          <a:blip r:embed="rId3">
            <a:alphaModFix/>
          </a:blip>
          <a:stretch>
            <a:fillRect/>
          </a:stretch>
        </p:blipFill>
        <p:spPr>
          <a:xfrm>
            <a:off x="2952099" y="2176379"/>
            <a:ext cx="1030518" cy="738901"/>
          </a:xfrm>
          <a:prstGeom prst="rect">
            <a:avLst/>
          </a:prstGeom>
          <a:noFill/>
          <a:ln>
            <a:noFill/>
          </a:ln>
        </p:spPr>
      </p:pic>
      <p:pic>
        <p:nvPicPr>
          <p:cNvPr id="3798" name="Google Shape;3798;p48"/>
          <p:cNvPicPr preferRelativeResize="0"/>
          <p:nvPr/>
        </p:nvPicPr>
        <p:blipFill>
          <a:blip r:embed="rId4">
            <a:alphaModFix/>
          </a:blip>
          <a:stretch>
            <a:fillRect/>
          </a:stretch>
        </p:blipFill>
        <p:spPr>
          <a:xfrm>
            <a:off x="922512" y="2481175"/>
            <a:ext cx="2878150" cy="1916850"/>
          </a:xfrm>
          <a:prstGeom prst="rect">
            <a:avLst/>
          </a:prstGeom>
          <a:noFill/>
          <a:ln>
            <a:noFill/>
          </a:ln>
        </p:spPr>
      </p:pic>
      <p:sp>
        <p:nvSpPr>
          <p:cNvPr id="3799" name="Google Shape;3799;p48"/>
          <p:cNvSpPr txBox="1">
            <a:spLocks noGrp="1"/>
          </p:cNvSpPr>
          <p:nvPr>
            <p:ph type="title"/>
          </p:nvPr>
        </p:nvSpPr>
        <p:spPr>
          <a:xfrm>
            <a:off x="4567401" y="445025"/>
            <a:ext cx="3863400" cy="738900"/>
          </a:xfrm>
          <a:prstGeom prst="rect">
            <a:avLst/>
          </a:prstGeom>
        </p:spPr>
        <p:txBody>
          <a:bodyPr spcFirstLastPara="1" wrap="square" lIns="91425" tIns="91425" rIns="91425" bIns="91425" anchor="t" anchorCtr="0">
            <a:noAutofit/>
          </a:bodyPr>
          <a:lstStyle/>
          <a:p>
            <a:pPr lvl="0"/>
            <a:r>
              <a:rPr lang="en-US" dirty="0"/>
              <a:t>Risk assessment</a:t>
            </a:r>
            <a:endParaRPr lang="en-US" dirty="0"/>
          </a:p>
        </p:txBody>
      </p:sp>
      <p:sp>
        <p:nvSpPr>
          <p:cNvPr id="3800" name="Google Shape;3800;p48"/>
          <p:cNvSpPr txBox="1">
            <a:spLocks noGrp="1"/>
          </p:cNvSpPr>
          <p:nvPr>
            <p:ph type="title" idx="2"/>
          </p:nvPr>
        </p:nvSpPr>
        <p:spPr>
          <a:xfrm>
            <a:off x="5368999" y="1240325"/>
            <a:ext cx="2878200" cy="527700"/>
          </a:xfrm>
          <a:prstGeom prst="rect">
            <a:avLst/>
          </a:prstGeom>
        </p:spPr>
        <p:txBody>
          <a:bodyPr spcFirstLastPara="1" wrap="square" lIns="91425" tIns="91425" rIns="91425" bIns="91425" anchor="b" anchorCtr="0">
            <a:noAutofit/>
          </a:bodyPr>
          <a:lstStyle/>
          <a:p>
            <a:pPr lvl="0"/>
            <a:r>
              <a:rPr lang="en-US" dirty="0"/>
              <a:t>Assets</a:t>
            </a:r>
            <a:endParaRPr dirty="0"/>
          </a:p>
        </p:txBody>
      </p:sp>
      <p:sp>
        <p:nvSpPr>
          <p:cNvPr id="3801" name="Google Shape;3801;p48"/>
          <p:cNvSpPr txBox="1">
            <a:spLocks noGrp="1"/>
          </p:cNvSpPr>
          <p:nvPr>
            <p:ph type="subTitle" idx="1"/>
          </p:nvPr>
        </p:nvSpPr>
        <p:spPr>
          <a:xfrm>
            <a:off x="5369002" y="1669875"/>
            <a:ext cx="2878200" cy="393300"/>
          </a:xfrm>
          <a:prstGeom prst="rect">
            <a:avLst/>
          </a:prstGeom>
        </p:spPr>
        <p:txBody>
          <a:bodyPr spcFirstLastPara="1" wrap="square" lIns="91425" tIns="91425" rIns="91425" bIns="91425" anchor="t" anchorCtr="0">
            <a:noAutofit/>
          </a:bodyPr>
          <a:lstStyle/>
          <a:p>
            <a:pPr marL="0" lvl="0" indent="0"/>
            <a:r>
              <a:rPr lang="en-US" dirty="0" smtClean="0"/>
              <a:t>Devices, Data, H/W, S/W</a:t>
            </a:r>
            <a:endParaRPr lang="en-US" dirty="0"/>
          </a:p>
        </p:txBody>
      </p:sp>
      <p:sp>
        <p:nvSpPr>
          <p:cNvPr id="3802" name="Google Shape;3802;p48"/>
          <p:cNvSpPr txBox="1">
            <a:spLocks noGrp="1"/>
          </p:cNvSpPr>
          <p:nvPr>
            <p:ph type="title" idx="3"/>
          </p:nvPr>
        </p:nvSpPr>
        <p:spPr>
          <a:xfrm>
            <a:off x="5369000" y="2905671"/>
            <a:ext cx="2878200" cy="527700"/>
          </a:xfrm>
          <a:prstGeom prst="rect">
            <a:avLst/>
          </a:prstGeom>
        </p:spPr>
        <p:txBody>
          <a:bodyPr spcFirstLastPara="1" wrap="square" lIns="91425" tIns="91425" rIns="91425" bIns="91425" anchor="b" anchorCtr="0">
            <a:noAutofit/>
          </a:bodyPr>
          <a:lstStyle/>
          <a:p>
            <a:pPr lvl="0"/>
            <a:r>
              <a:rPr lang="en-US" dirty="0"/>
              <a:t>Threats</a:t>
            </a:r>
            <a:endParaRPr dirty="0"/>
          </a:p>
        </p:txBody>
      </p:sp>
      <p:sp>
        <p:nvSpPr>
          <p:cNvPr id="3803" name="Google Shape;3803;p48"/>
          <p:cNvSpPr txBox="1">
            <a:spLocks noGrp="1"/>
          </p:cNvSpPr>
          <p:nvPr>
            <p:ph type="subTitle" idx="4"/>
          </p:nvPr>
        </p:nvSpPr>
        <p:spPr>
          <a:xfrm>
            <a:off x="5369001" y="3335220"/>
            <a:ext cx="3712653" cy="393300"/>
          </a:xfrm>
          <a:prstGeom prst="rect">
            <a:avLst/>
          </a:prstGeom>
        </p:spPr>
        <p:txBody>
          <a:bodyPr spcFirstLastPara="1" wrap="square" lIns="91425" tIns="91425" rIns="91425" bIns="91425" anchor="t" anchorCtr="0">
            <a:noAutofit/>
          </a:bodyPr>
          <a:lstStyle/>
          <a:p>
            <a:pPr marL="0" lvl="0" indent="0"/>
            <a:r>
              <a:rPr lang="en-US" dirty="0"/>
              <a:t>Exploiting Vulnerability, which made a threat to Assets</a:t>
            </a:r>
            <a:endParaRPr lang="en-US" dirty="0"/>
          </a:p>
        </p:txBody>
      </p:sp>
      <p:sp>
        <p:nvSpPr>
          <p:cNvPr id="3804" name="Google Shape;3804;p48"/>
          <p:cNvSpPr txBox="1">
            <a:spLocks noGrp="1"/>
          </p:cNvSpPr>
          <p:nvPr>
            <p:ph type="title" idx="5"/>
          </p:nvPr>
        </p:nvSpPr>
        <p:spPr>
          <a:xfrm>
            <a:off x="5368999" y="2073008"/>
            <a:ext cx="2878200" cy="527700"/>
          </a:xfrm>
          <a:prstGeom prst="rect">
            <a:avLst/>
          </a:prstGeom>
        </p:spPr>
        <p:txBody>
          <a:bodyPr spcFirstLastPara="1" wrap="square" lIns="91425" tIns="91425" rIns="91425" bIns="91425" anchor="b" anchorCtr="0">
            <a:noAutofit/>
          </a:bodyPr>
          <a:lstStyle/>
          <a:p>
            <a:pPr lvl="0"/>
            <a:r>
              <a:rPr lang="en-US" dirty="0"/>
              <a:t>Vulnerability</a:t>
            </a:r>
            <a:endParaRPr dirty="0"/>
          </a:p>
        </p:txBody>
      </p:sp>
      <p:sp>
        <p:nvSpPr>
          <p:cNvPr id="3805" name="Google Shape;3805;p48"/>
          <p:cNvSpPr txBox="1">
            <a:spLocks noGrp="1"/>
          </p:cNvSpPr>
          <p:nvPr>
            <p:ph type="subTitle" idx="6"/>
          </p:nvPr>
        </p:nvSpPr>
        <p:spPr>
          <a:xfrm>
            <a:off x="5369002" y="2502560"/>
            <a:ext cx="2878200" cy="393300"/>
          </a:xfrm>
          <a:prstGeom prst="rect">
            <a:avLst/>
          </a:prstGeom>
        </p:spPr>
        <p:txBody>
          <a:bodyPr spcFirstLastPara="1" wrap="square" lIns="91425" tIns="91425" rIns="91425" bIns="91425" anchor="t" anchorCtr="0">
            <a:noAutofit/>
          </a:bodyPr>
          <a:lstStyle/>
          <a:p>
            <a:pPr marL="0" lvl="0" indent="0"/>
            <a:r>
              <a:rPr lang="en-US" dirty="0"/>
              <a:t>Anything that can harm Assets.</a:t>
            </a:r>
            <a:endParaRPr lang="en-US" dirty="0"/>
          </a:p>
        </p:txBody>
      </p:sp>
      <p:sp>
        <p:nvSpPr>
          <p:cNvPr id="3806" name="Google Shape;3806;p48"/>
          <p:cNvSpPr txBox="1">
            <a:spLocks noGrp="1"/>
          </p:cNvSpPr>
          <p:nvPr>
            <p:ph type="title" idx="7"/>
          </p:nvPr>
        </p:nvSpPr>
        <p:spPr>
          <a:xfrm>
            <a:off x="5369000" y="3735832"/>
            <a:ext cx="2878200" cy="527700"/>
          </a:xfrm>
          <a:prstGeom prst="rect">
            <a:avLst/>
          </a:prstGeom>
        </p:spPr>
        <p:txBody>
          <a:bodyPr spcFirstLastPara="1" wrap="square" lIns="91425" tIns="91425" rIns="91425" bIns="91425" anchor="b" anchorCtr="0">
            <a:noAutofit/>
          </a:bodyPr>
          <a:lstStyle/>
          <a:p>
            <a:pPr lvl="0"/>
            <a:r>
              <a:rPr lang="en-US" dirty="0"/>
              <a:t>Impact</a:t>
            </a:r>
            <a:endParaRPr dirty="0"/>
          </a:p>
        </p:txBody>
      </p:sp>
      <p:sp>
        <p:nvSpPr>
          <p:cNvPr id="3807" name="Google Shape;3807;p48"/>
          <p:cNvSpPr txBox="1">
            <a:spLocks noGrp="1"/>
          </p:cNvSpPr>
          <p:nvPr>
            <p:ph type="subTitle" idx="8"/>
          </p:nvPr>
        </p:nvSpPr>
        <p:spPr>
          <a:xfrm>
            <a:off x="5369000" y="4165381"/>
            <a:ext cx="2878200" cy="388800"/>
          </a:xfrm>
          <a:prstGeom prst="rect">
            <a:avLst/>
          </a:prstGeom>
        </p:spPr>
        <p:txBody>
          <a:bodyPr spcFirstLastPara="1" wrap="square" lIns="91425" tIns="91425" rIns="91425" bIns="91425" anchor="t" anchorCtr="0">
            <a:noAutofit/>
          </a:bodyPr>
          <a:lstStyle/>
          <a:p>
            <a:pPr marL="0" lvl="0" indent="0"/>
            <a:r>
              <a:rPr lang="en-US" dirty="0"/>
              <a:t>The effect of Threats</a:t>
            </a:r>
            <a:endParaRPr lang="en-US" dirty="0"/>
          </a:p>
        </p:txBody>
      </p:sp>
      <p:sp>
        <p:nvSpPr>
          <p:cNvPr id="3808" name="Google Shape;3808;p48"/>
          <p:cNvSpPr/>
          <p:nvPr/>
        </p:nvSpPr>
        <p:spPr>
          <a:xfrm>
            <a:off x="4568590" y="1410775"/>
            <a:ext cx="5277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8"/>
          <p:cNvSpPr/>
          <p:nvPr/>
        </p:nvSpPr>
        <p:spPr>
          <a:xfrm>
            <a:off x="4567240" y="3062728"/>
            <a:ext cx="530400" cy="530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8"/>
          <p:cNvSpPr/>
          <p:nvPr/>
        </p:nvSpPr>
        <p:spPr>
          <a:xfrm>
            <a:off x="4567240" y="2233141"/>
            <a:ext cx="530400" cy="530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567240" y="3908635"/>
            <a:ext cx="530400" cy="530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8"/>
          <p:cNvSpPr txBox="1">
            <a:spLocks noGrp="1"/>
          </p:cNvSpPr>
          <p:nvPr>
            <p:ph type="title" idx="15"/>
          </p:nvPr>
        </p:nvSpPr>
        <p:spPr>
          <a:xfrm>
            <a:off x="4503190" y="3977185"/>
            <a:ext cx="6585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sz="2400"/>
          </a:p>
        </p:txBody>
      </p:sp>
      <p:pic>
        <p:nvPicPr>
          <p:cNvPr id="3813" name="Google Shape;3813;p48"/>
          <p:cNvPicPr preferRelativeResize="0"/>
          <p:nvPr/>
        </p:nvPicPr>
        <p:blipFill>
          <a:blip r:embed="rId5">
            <a:alphaModFix/>
          </a:blip>
          <a:stretch>
            <a:fillRect/>
          </a:stretch>
        </p:blipFill>
        <p:spPr>
          <a:xfrm>
            <a:off x="578150" y="1417472"/>
            <a:ext cx="759000" cy="960151"/>
          </a:xfrm>
          <a:prstGeom prst="rect">
            <a:avLst/>
          </a:prstGeom>
          <a:noFill/>
          <a:ln>
            <a:noFill/>
          </a:ln>
        </p:spPr>
      </p:pic>
      <p:pic>
        <p:nvPicPr>
          <p:cNvPr id="3814" name="Google Shape;3814;p48"/>
          <p:cNvPicPr preferRelativeResize="0"/>
          <p:nvPr/>
        </p:nvPicPr>
        <p:blipFill>
          <a:blip r:embed="rId6">
            <a:alphaModFix/>
          </a:blip>
          <a:stretch>
            <a:fillRect/>
          </a:stretch>
        </p:blipFill>
        <p:spPr>
          <a:xfrm>
            <a:off x="1422700" y="1384178"/>
            <a:ext cx="1647000" cy="2607154"/>
          </a:xfrm>
          <a:prstGeom prst="rect">
            <a:avLst/>
          </a:prstGeom>
          <a:noFill/>
          <a:ln>
            <a:noFill/>
          </a:ln>
        </p:spPr>
      </p:pic>
      <p:pic>
        <p:nvPicPr>
          <p:cNvPr id="3815" name="Google Shape;3815;p48"/>
          <p:cNvPicPr preferRelativeResize="0"/>
          <p:nvPr/>
        </p:nvPicPr>
        <p:blipFill>
          <a:blip r:embed="rId7">
            <a:alphaModFix/>
          </a:blip>
          <a:stretch>
            <a:fillRect/>
          </a:stretch>
        </p:blipFill>
        <p:spPr>
          <a:xfrm>
            <a:off x="614362" y="2656625"/>
            <a:ext cx="1006125" cy="1327069"/>
          </a:xfrm>
          <a:prstGeom prst="rect">
            <a:avLst/>
          </a:prstGeom>
          <a:noFill/>
          <a:ln>
            <a:noFill/>
          </a:ln>
        </p:spPr>
      </p:pic>
      <p:pic>
        <p:nvPicPr>
          <p:cNvPr id="3816" name="Google Shape;3816;p48"/>
          <p:cNvPicPr preferRelativeResize="0"/>
          <p:nvPr/>
        </p:nvPicPr>
        <p:blipFill>
          <a:blip r:embed="rId3">
            <a:alphaModFix/>
          </a:blip>
          <a:stretch>
            <a:fillRect/>
          </a:stretch>
        </p:blipFill>
        <p:spPr>
          <a:xfrm>
            <a:off x="1807121" y="673637"/>
            <a:ext cx="1602225" cy="1148801"/>
          </a:xfrm>
          <a:prstGeom prst="rect">
            <a:avLst/>
          </a:prstGeom>
          <a:noFill/>
          <a:ln>
            <a:noFill/>
          </a:ln>
        </p:spPr>
      </p:pic>
      <p:sp>
        <p:nvSpPr>
          <p:cNvPr id="3817" name="Google Shape;3817;p48"/>
          <p:cNvSpPr txBox="1">
            <a:spLocks noGrp="1"/>
          </p:cNvSpPr>
          <p:nvPr>
            <p:ph type="title" idx="9"/>
          </p:nvPr>
        </p:nvSpPr>
        <p:spPr>
          <a:xfrm>
            <a:off x="4503190" y="1477975"/>
            <a:ext cx="6585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18" name="Google Shape;3818;p48"/>
          <p:cNvSpPr txBox="1">
            <a:spLocks noGrp="1"/>
          </p:cNvSpPr>
          <p:nvPr>
            <p:ph type="title" idx="13"/>
          </p:nvPr>
        </p:nvSpPr>
        <p:spPr>
          <a:xfrm>
            <a:off x="4503190" y="2301691"/>
            <a:ext cx="6585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19" name="Google Shape;3819;p48"/>
          <p:cNvSpPr txBox="1">
            <a:spLocks noGrp="1"/>
          </p:cNvSpPr>
          <p:nvPr>
            <p:ph type="title" idx="14"/>
          </p:nvPr>
        </p:nvSpPr>
        <p:spPr>
          <a:xfrm>
            <a:off x="4503190" y="3131278"/>
            <a:ext cx="6585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3"/>
        <p:cNvGrpSpPr/>
        <p:nvPr/>
      </p:nvGrpSpPr>
      <p:grpSpPr>
        <a:xfrm>
          <a:off x="0" y="0"/>
          <a:ext cx="0" cy="0"/>
          <a:chOff x="0" y="0"/>
          <a:chExt cx="0" cy="0"/>
        </a:xfrm>
      </p:grpSpPr>
      <p:sp>
        <p:nvSpPr>
          <p:cNvPr id="4154" name="Google Shape;4154;p55"/>
          <p:cNvSpPr txBox="1">
            <a:spLocks noGrp="1"/>
          </p:cNvSpPr>
          <p:nvPr>
            <p:ph type="title"/>
          </p:nvPr>
        </p:nvSpPr>
        <p:spPr>
          <a:xfrm>
            <a:off x="1000772" y="2773363"/>
            <a:ext cx="3567600" cy="923400"/>
          </a:xfrm>
          <a:prstGeom prst="rect">
            <a:avLst/>
          </a:prstGeom>
        </p:spPr>
        <p:txBody>
          <a:bodyPr spcFirstLastPara="1" wrap="square" lIns="91425" tIns="91425" rIns="91425" bIns="91425" anchor="t" anchorCtr="0">
            <a:noAutofit/>
          </a:bodyPr>
          <a:lstStyle/>
          <a:p>
            <a:pPr lvl="0"/>
            <a:r>
              <a:rPr lang="en-US" dirty="0"/>
              <a:t>Virtualization vs Containerization</a:t>
            </a:r>
          </a:p>
        </p:txBody>
      </p:sp>
      <p:sp>
        <p:nvSpPr>
          <p:cNvPr id="4156" name="Google Shape;4156;p55"/>
          <p:cNvSpPr/>
          <p:nvPr/>
        </p:nvSpPr>
        <p:spPr>
          <a:xfrm>
            <a:off x="1862616" y="843150"/>
            <a:ext cx="1843800" cy="184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55"/>
          <p:cNvGrpSpPr/>
          <p:nvPr/>
        </p:nvGrpSpPr>
        <p:grpSpPr>
          <a:xfrm>
            <a:off x="5221371" y="4023580"/>
            <a:ext cx="2227588" cy="726522"/>
            <a:chOff x="5608450" y="1680311"/>
            <a:chExt cx="1039375" cy="338989"/>
          </a:xfrm>
        </p:grpSpPr>
        <p:sp>
          <p:nvSpPr>
            <p:cNvPr id="4158" name="Google Shape;4158;p55"/>
            <p:cNvSpPr/>
            <p:nvPr/>
          </p:nvSpPr>
          <p:spPr>
            <a:xfrm>
              <a:off x="649988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5"/>
            <p:cNvSpPr/>
            <p:nvPr/>
          </p:nvSpPr>
          <p:spPr>
            <a:xfrm>
              <a:off x="649988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5"/>
            <p:cNvSpPr/>
            <p:nvPr/>
          </p:nvSpPr>
          <p:spPr>
            <a:xfrm>
              <a:off x="649988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5"/>
            <p:cNvSpPr/>
            <p:nvPr/>
          </p:nvSpPr>
          <p:spPr>
            <a:xfrm>
              <a:off x="6589025"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5"/>
            <p:cNvSpPr/>
            <p:nvPr/>
          </p:nvSpPr>
          <p:spPr>
            <a:xfrm>
              <a:off x="658902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5"/>
            <p:cNvSpPr/>
            <p:nvPr/>
          </p:nvSpPr>
          <p:spPr>
            <a:xfrm>
              <a:off x="6410738"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5"/>
            <p:cNvSpPr/>
            <p:nvPr/>
          </p:nvSpPr>
          <p:spPr>
            <a:xfrm>
              <a:off x="6410738"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5"/>
            <p:cNvSpPr/>
            <p:nvPr/>
          </p:nvSpPr>
          <p:spPr>
            <a:xfrm>
              <a:off x="6410738"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5"/>
            <p:cNvSpPr/>
            <p:nvPr/>
          </p:nvSpPr>
          <p:spPr>
            <a:xfrm>
              <a:off x="623245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5"/>
            <p:cNvSpPr/>
            <p:nvPr/>
          </p:nvSpPr>
          <p:spPr>
            <a:xfrm>
              <a:off x="623245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5"/>
            <p:cNvSpPr/>
            <p:nvPr/>
          </p:nvSpPr>
          <p:spPr>
            <a:xfrm>
              <a:off x="6321595"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5"/>
            <p:cNvSpPr/>
            <p:nvPr/>
          </p:nvSpPr>
          <p:spPr>
            <a:xfrm>
              <a:off x="6321595"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5"/>
            <p:cNvSpPr/>
            <p:nvPr/>
          </p:nvSpPr>
          <p:spPr>
            <a:xfrm>
              <a:off x="6321595"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5"/>
            <p:cNvSpPr/>
            <p:nvPr/>
          </p:nvSpPr>
          <p:spPr>
            <a:xfrm>
              <a:off x="614330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5"/>
            <p:cNvSpPr/>
            <p:nvPr/>
          </p:nvSpPr>
          <p:spPr>
            <a:xfrm>
              <a:off x="614330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5"/>
            <p:cNvSpPr/>
            <p:nvPr/>
          </p:nvSpPr>
          <p:spPr>
            <a:xfrm>
              <a:off x="6143309"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5"/>
            <p:cNvSpPr/>
            <p:nvPr/>
          </p:nvSpPr>
          <p:spPr>
            <a:xfrm>
              <a:off x="614330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5"/>
            <p:cNvSpPr/>
            <p:nvPr/>
          </p:nvSpPr>
          <p:spPr>
            <a:xfrm>
              <a:off x="5965022"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5"/>
            <p:cNvSpPr/>
            <p:nvPr/>
          </p:nvSpPr>
          <p:spPr>
            <a:xfrm>
              <a:off x="5965022"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5"/>
            <p:cNvSpPr/>
            <p:nvPr/>
          </p:nvSpPr>
          <p:spPr>
            <a:xfrm>
              <a:off x="5965022"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5"/>
            <p:cNvSpPr/>
            <p:nvPr/>
          </p:nvSpPr>
          <p:spPr>
            <a:xfrm>
              <a:off x="5965022"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5"/>
            <p:cNvSpPr/>
            <p:nvPr/>
          </p:nvSpPr>
          <p:spPr>
            <a:xfrm>
              <a:off x="605416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5"/>
            <p:cNvSpPr/>
            <p:nvPr/>
          </p:nvSpPr>
          <p:spPr>
            <a:xfrm>
              <a:off x="605416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5"/>
            <p:cNvSpPr/>
            <p:nvPr/>
          </p:nvSpPr>
          <p:spPr>
            <a:xfrm>
              <a:off x="605416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5"/>
            <p:cNvSpPr/>
            <p:nvPr/>
          </p:nvSpPr>
          <p:spPr>
            <a:xfrm>
              <a:off x="5875879"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5"/>
            <p:cNvSpPr/>
            <p:nvPr/>
          </p:nvSpPr>
          <p:spPr>
            <a:xfrm>
              <a:off x="5875879"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5"/>
            <p:cNvSpPr/>
            <p:nvPr/>
          </p:nvSpPr>
          <p:spPr>
            <a:xfrm>
              <a:off x="5875879"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5"/>
            <p:cNvSpPr/>
            <p:nvPr/>
          </p:nvSpPr>
          <p:spPr>
            <a:xfrm>
              <a:off x="5697593"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5"/>
            <p:cNvSpPr/>
            <p:nvPr/>
          </p:nvSpPr>
          <p:spPr>
            <a:xfrm>
              <a:off x="5697593"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5"/>
            <p:cNvSpPr/>
            <p:nvPr/>
          </p:nvSpPr>
          <p:spPr>
            <a:xfrm>
              <a:off x="5697593"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5"/>
            <p:cNvSpPr/>
            <p:nvPr/>
          </p:nvSpPr>
          <p:spPr>
            <a:xfrm>
              <a:off x="5697593"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5"/>
            <p:cNvSpPr/>
            <p:nvPr/>
          </p:nvSpPr>
          <p:spPr>
            <a:xfrm>
              <a:off x="5786736" y="1680311"/>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5"/>
            <p:cNvSpPr/>
            <p:nvPr/>
          </p:nvSpPr>
          <p:spPr>
            <a:xfrm>
              <a:off x="5786736" y="1773707"/>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5"/>
            <p:cNvSpPr/>
            <p:nvPr/>
          </p:nvSpPr>
          <p:spPr>
            <a:xfrm>
              <a:off x="5786736"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5"/>
            <p:cNvSpPr/>
            <p:nvPr/>
          </p:nvSpPr>
          <p:spPr>
            <a:xfrm>
              <a:off x="5786736" y="19605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5"/>
            <p:cNvSpPr/>
            <p:nvPr/>
          </p:nvSpPr>
          <p:spPr>
            <a:xfrm>
              <a:off x="5608450" y="1867104"/>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5"/>
          <p:cNvGrpSpPr/>
          <p:nvPr/>
        </p:nvGrpSpPr>
        <p:grpSpPr>
          <a:xfrm rot="5400000">
            <a:off x="7190880" y="809566"/>
            <a:ext cx="2227589" cy="1527191"/>
            <a:chOff x="5519300" y="372750"/>
            <a:chExt cx="1039375" cy="712575"/>
          </a:xfrm>
        </p:grpSpPr>
        <p:sp>
          <p:nvSpPr>
            <p:cNvPr id="4195" name="Google Shape;4195;p55"/>
            <p:cNvSpPr/>
            <p:nvPr/>
          </p:nvSpPr>
          <p:spPr>
            <a:xfrm>
              <a:off x="641073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5"/>
            <p:cNvSpPr/>
            <p:nvPr/>
          </p:nvSpPr>
          <p:spPr>
            <a:xfrm>
              <a:off x="641073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5"/>
            <p:cNvSpPr/>
            <p:nvPr/>
          </p:nvSpPr>
          <p:spPr>
            <a:xfrm>
              <a:off x="641073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5"/>
            <p:cNvSpPr/>
            <p:nvPr/>
          </p:nvSpPr>
          <p:spPr>
            <a:xfrm>
              <a:off x="641073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5"/>
            <p:cNvSpPr/>
            <p:nvPr/>
          </p:nvSpPr>
          <p:spPr>
            <a:xfrm>
              <a:off x="649987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5"/>
            <p:cNvSpPr/>
            <p:nvPr/>
          </p:nvSpPr>
          <p:spPr>
            <a:xfrm>
              <a:off x="649987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5"/>
            <p:cNvSpPr/>
            <p:nvPr/>
          </p:nvSpPr>
          <p:spPr>
            <a:xfrm>
              <a:off x="649987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5"/>
            <p:cNvSpPr/>
            <p:nvPr/>
          </p:nvSpPr>
          <p:spPr>
            <a:xfrm>
              <a:off x="649987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5"/>
            <p:cNvSpPr/>
            <p:nvPr/>
          </p:nvSpPr>
          <p:spPr>
            <a:xfrm>
              <a:off x="6499875"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5"/>
            <p:cNvSpPr/>
            <p:nvPr/>
          </p:nvSpPr>
          <p:spPr>
            <a:xfrm>
              <a:off x="6321588"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5"/>
            <p:cNvSpPr/>
            <p:nvPr/>
          </p:nvSpPr>
          <p:spPr>
            <a:xfrm>
              <a:off x="6321588"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5"/>
            <p:cNvSpPr/>
            <p:nvPr/>
          </p:nvSpPr>
          <p:spPr>
            <a:xfrm>
              <a:off x="6321588"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5"/>
            <p:cNvSpPr/>
            <p:nvPr/>
          </p:nvSpPr>
          <p:spPr>
            <a:xfrm>
              <a:off x="6321588"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5"/>
            <p:cNvSpPr/>
            <p:nvPr/>
          </p:nvSpPr>
          <p:spPr>
            <a:xfrm>
              <a:off x="6321588"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5"/>
            <p:cNvSpPr/>
            <p:nvPr/>
          </p:nvSpPr>
          <p:spPr>
            <a:xfrm>
              <a:off x="6321588"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5"/>
            <p:cNvSpPr/>
            <p:nvPr/>
          </p:nvSpPr>
          <p:spPr>
            <a:xfrm>
              <a:off x="614330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5"/>
            <p:cNvSpPr/>
            <p:nvPr/>
          </p:nvSpPr>
          <p:spPr>
            <a:xfrm>
              <a:off x="614330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5"/>
            <p:cNvSpPr/>
            <p:nvPr/>
          </p:nvSpPr>
          <p:spPr>
            <a:xfrm>
              <a:off x="6143302"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5"/>
            <p:cNvSpPr/>
            <p:nvPr/>
          </p:nvSpPr>
          <p:spPr>
            <a:xfrm>
              <a:off x="6143302"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5"/>
            <p:cNvSpPr/>
            <p:nvPr/>
          </p:nvSpPr>
          <p:spPr>
            <a:xfrm>
              <a:off x="6143302"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5"/>
            <p:cNvSpPr/>
            <p:nvPr/>
          </p:nvSpPr>
          <p:spPr>
            <a:xfrm>
              <a:off x="6232445"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5"/>
            <p:cNvSpPr/>
            <p:nvPr/>
          </p:nvSpPr>
          <p:spPr>
            <a:xfrm>
              <a:off x="6232445"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5"/>
            <p:cNvSpPr/>
            <p:nvPr/>
          </p:nvSpPr>
          <p:spPr>
            <a:xfrm>
              <a:off x="6232445"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5"/>
            <p:cNvSpPr/>
            <p:nvPr/>
          </p:nvSpPr>
          <p:spPr>
            <a:xfrm>
              <a:off x="6232445"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5"/>
            <p:cNvSpPr/>
            <p:nvPr/>
          </p:nvSpPr>
          <p:spPr>
            <a:xfrm>
              <a:off x="6232445"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5"/>
            <p:cNvSpPr/>
            <p:nvPr/>
          </p:nvSpPr>
          <p:spPr>
            <a:xfrm>
              <a:off x="6232445"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5"/>
            <p:cNvSpPr/>
            <p:nvPr/>
          </p:nvSpPr>
          <p:spPr>
            <a:xfrm>
              <a:off x="605415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5"/>
            <p:cNvSpPr/>
            <p:nvPr/>
          </p:nvSpPr>
          <p:spPr>
            <a:xfrm>
              <a:off x="605415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5"/>
            <p:cNvSpPr/>
            <p:nvPr/>
          </p:nvSpPr>
          <p:spPr>
            <a:xfrm>
              <a:off x="605415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5"/>
            <p:cNvSpPr/>
            <p:nvPr/>
          </p:nvSpPr>
          <p:spPr>
            <a:xfrm>
              <a:off x="605415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5"/>
            <p:cNvSpPr/>
            <p:nvPr/>
          </p:nvSpPr>
          <p:spPr>
            <a:xfrm>
              <a:off x="605415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5"/>
            <p:cNvSpPr/>
            <p:nvPr/>
          </p:nvSpPr>
          <p:spPr>
            <a:xfrm>
              <a:off x="605415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5"/>
            <p:cNvSpPr/>
            <p:nvPr/>
          </p:nvSpPr>
          <p:spPr>
            <a:xfrm>
              <a:off x="6054159"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5"/>
            <p:cNvSpPr/>
            <p:nvPr/>
          </p:nvSpPr>
          <p:spPr>
            <a:xfrm>
              <a:off x="5875872"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5"/>
            <p:cNvSpPr/>
            <p:nvPr/>
          </p:nvSpPr>
          <p:spPr>
            <a:xfrm>
              <a:off x="5875872"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5"/>
            <p:cNvSpPr/>
            <p:nvPr/>
          </p:nvSpPr>
          <p:spPr>
            <a:xfrm>
              <a:off x="5875872"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5"/>
            <p:cNvSpPr/>
            <p:nvPr/>
          </p:nvSpPr>
          <p:spPr>
            <a:xfrm>
              <a:off x="5875872"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5"/>
            <p:cNvSpPr/>
            <p:nvPr/>
          </p:nvSpPr>
          <p:spPr>
            <a:xfrm>
              <a:off x="596501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5"/>
            <p:cNvSpPr/>
            <p:nvPr/>
          </p:nvSpPr>
          <p:spPr>
            <a:xfrm>
              <a:off x="596501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5"/>
            <p:cNvSpPr/>
            <p:nvPr/>
          </p:nvSpPr>
          <p:spPr>
            <a:xfrm>
              <a:off x="596501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5"/>
            <p:cNvSpPr/>
            <p:nvPr/>
          </p:nvSpPr>
          <p:spPr>
            <a:xfrm>
              <a:off x="596501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5"/>
            <p:cNvSpPr/>
            <p:nvPr/>
          </p:nvSpPr>
          <p:spPr>
            <a:xfrm>
              <a:off x="596501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5"/>
            <p:cNvSpPr/>
            <p:nvPr/>
          </p:nvSpPr>
          <p:spPr>
            <a:xfrm>
              <a:off x="5786729"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5"/>
            <p:cNvSpPr/>
            <p:nvPr/>
          </p:nvSpPr>
          <p:spPr>
            <a:xfrm>
              <a:off x="5786729"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5"/>
            <p:cNvSpPr/>
            <p:nvPr/>
          </p:nvSpPr>
          <p:spPr>
            <a:xfrm>
              <a:off x="5786729"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5"/>
            <p:cNvSpPr/>
            <p:nvPr/>
          </p:nvSpPr>
          <p:spPr>
            <a:xfrm>
              <a:off x="5786729"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5"/>
            <p:cNvSpPr/>
            <p:nvPr/>
          </p:nvSpPr>
          <p:spPr>
            <a:xfrm>
              <a:off x="5786729"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5"/>
            <p:cNvSpPr/>
            <p:nvPr/>
          </p:nvSpPr>
          <p:spPr>
            <a:xfrm>
              <a:off x="5786729"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5"/>
            <p:cNvSpPr/>
            <p:nvPr/>
          </p:nvSpPr>
          <p:spPr>
            <a:xfrm>
              <a:off x="5786729"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5"/>
            <p:cNvSpPr/>
            <p:nvPr/>
          </p:nvSpPr>
          <p:spPr>
            <a:xfrm>
              <a:off x="5608443"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5"/>
            <p:cNvSpPr/>
            <p:nvPr/>
          </p:nvSpPr>
          <p:spPr>
            <a:xfrm>
              <a:off x="5608443"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5"/>
            <p:cNvSpPr/>
            <p:nvPr/>
          </p:nvSpPr>
          <p:spPr>
            <a:xfrm>
              <a:off x="5608443"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5"/>
            <p:cNvSpPr/>
            <p:nvPr/>
          </p:nvSpPr>
          <p:spPr>
            <a:xfrm>
              <a:off x="5608443"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5"/>
            <p:cNvSpPr/>
            <p:nvPr/>
          </p:nvSpPr>
          <p:spPr>
            <a:xfrm>
              <a:off x="5608443"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5"/>
            <p:cNvSpPr/>
            <p:nvPr/>
          </p:nvSpPr>
          <p:spPr>
            <a:xfrm>
              <a:off x="5608443"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5"/>
            <p:cNvSpPr/>
            <p:nvPr/>
          </p:nvSpPr>
          <p:spPr>
            <a:xfrm>
              <a:off x="5697586" y="37275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5"/>
            <p:cNvSpPr/>
            <p:nvPr/>
          </p:nvSpPr>
          <p:spPr>
            <a:xfrm>
              <a:off x="5697586" y="46614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5"/>
            <p:cNvSpPr/>
            <p:nvPr/>
          </p:nvSpPr>
          <p:spPr>
            <a:xfrm>
              <a:off x="5697586"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5"/>
            <p:cNvSpPr/>
            <p:nvPr/>
          </p:nvSpPr>
          <p:spPr>
            <a:xfrm>
              <a:off x="5697586" y="65293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5"/>
            <p:cNvSpPr/>
            <p:nvPr/>
          </p:nvSpPr>
          <p:spPr>
            <a:xfrm>
              <a:off x="5697586"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5"/>
            <p:cNvSpPr/>
            <p:nvPr/>
          </p:nvSpPr>
          <p:spPr>
            <a:xfrm>
              <a:off x="5697586"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5"/>
            <p:cNvSpPr/>
            <p:nvPr/>
          </p:nvSpPr>
          <p:spPr>
            <a:xfrm>
              <a:off x="5697586"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5"/>
            <p:cNvSpPr/>
            <p:nvPr/>
          </p:nvSpPr>
          <p:spPr>
            <a:xfrm>
              <a:off x="5519300" y="55954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5"/>
            <p:cNvSpPr/>
            <p:nvPr/>
          </p:nvSpPr>
          <p:spPr>
            <a:xfrm>
              <a:off x="5519300" y="74633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5"/>
            <p:cNvSpPr/>
            <p:nvPr/>
          </p:nvSpPr>
          <p:spPr>
            <a:xfrm>
              <a:off x="5519300" y="839732"/>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5"/>
            <p:cNvSpPr/>
            <p:nvPr/>
          </p:nvSpPr>
          <p:spPr>
            <a:xfrm>
              <a:off x="5519300" y="93312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5"/>
            <p:cNvSpPr/>
            <p:nvPr/>
          </p:nvSpPr>
          <p:spPr>
            <a:xfrm>
              <a:off x="5519300" y="1026525"/>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2" name="Google Shape;4262;p55"/>
          <p:cNvSpPr txBox="1">
            <a:spLocks noGrp="1"/>
          </p:cNvSpPr>
          <p:nvPr>
            <p:ph type="title" idx="2"/>
          </p:nvPr>
        </p:nvSpPr>
        <p:spPr>
          <a:xfrm>
            <a:off x="2160366" y="1306338"/>
            <a:ext cx="12483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4263" name="Google Shape;4263;p55"/>
          <p:cNvPicPr preferRelativeResize="0"/>
          <p:nvPr/>
        </p:nvPicPr>
        <p:blipFill>
          <a:blip r:embed="rId3">
            <a:alphaModFix/>
          </a:blip>
          <a:stretch>
            <a:fillRect/>
          </a:stretch>
        </p:blipFill>
        <p:spPr>
          <a:xfrm>
            <a:off x="6897946" y="680500"/>
            <a:ext cx="1602225" cy="1148801"/>
          </a:xfrm>
          <a:prstGeom prst="rect">
            <a:avLst/>
          </a:prstGeom>
          <a:noFill/>
          <a:ln>
            <a:noFill/>
          </a:ln>
        </p:spPr>
      </p:pic>
      <p:pic>
        <p:nvPicPr>
          <p:cNvPr id="4264" name="Google Shape;4264;p55"/>
          <p:cNvPicPr preferRelativeResize="0"/>
          <p:nvPr/>
        </p:nvPicPr>
        <p:blipFill>
          <a:blip r:embed="rId3">
            <a:alphaModFix/>
          </a:blip>
          <a:stretch>
            <a:fillRect/>
          </a:stretch>
        </p:blipFill>
        <p:spPr>
          <a:xfrm>
            <a:off x="7314025" y="3596918"/>
            <a:ext cx="1527200" cy="1095008"/>
          </a:xfrm>
          <a:prstGeom prst="rect">
            <a:avLst/>
          </a:prstGeom>
          <a:noFill/>
          <a:ln>
            <a:noFill/>
          </a:ln>
        </p:spPr>
      </p:pic>
      <p:pic>
        <p:nvPicPr>
          <p:cNvPr id="4265" name="Google Shape;4265;p55"/>
          <p:cNvPicPr preferRelativeResize="0"/>
          <p:nvPr/>
        </p:nvPicPr>
        <p:blipFill>
          <a:blip r:embed="rId3">
            <a:alphaModFix/>
          </a:blip>
          <a:stretch>
            <a:fillRect/>
          </a:stretch>
        </p:blipFill>
        <p:spPr>
          <a:xfrm>
            <a:off x="4808150" y="1944682"/>
            <a:ext cx="841200" cy="603144"/>
          </a:xfrm>
          <a:prstGeom prst="rect">
            <a:avLst/>
          </a:prstGeom>
          <a:noFill/>
          <a:ln>
            <a:noFill/>
          </a:ln>
        </p:spPr>
      </p:pic>
      <p:pic>
        <p:nvPicPr>
          <p:cNvPr id="4266" name="Google Shape;4266;p55"/>
          <p:cNvPicPr preferRelativeResize="0"/>
          <p:nvPr/>
        </p:nvPicPr>
        <p:blipFill>
          <a:blip r:embed="rId4">
            <a:alphaModFix/>
          </a:blip>
          <a:stretch>
            <a:fillRect/>
          </a:stretch>
        </p:blipFill>
        <p:spPr>
          <a:xfrm flipH="1">
            <a:off x="6171477" y="1465850"/>
            <a:ext cx="1743550" cy="2910855"/>
          </a:xfrm>
          <a:prstGeom prst="rect">
            <a:avLst/>
          </a:prstGeom>
          <a:noFill/>
          <a:ln>
            <a:noFill/>
          </a:ln>
        </p:spPr>
      </p:pic>
      <p:pic>
        <p:nvPicPr>
          <p:cNvPr id="4267" name="Google Shape;4267;p55"/>
          <p:cNvPicPr preferRelativeResize="0"/>
          <p:nvPr/>
        </p:nvPicPr>
        <p:blipFill>
          <a:blip r:embed="rId5">
            <a:alphaModFix/>
          </a:blip>
          <a:stretch>
            <a:fillRect/>
          </a:stretch>
        </p:blipFill>
        <p:spPr>
          <a:xfrm>
            <a:off x="5649349" y="2720712"/>
            <a:ext cx="936775" cy="12356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4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lvl="0"/>
            <a:r>
              <a:rPr lang="en-US" dirty="0"/>
              <a:t>Virtualization vs Containerization</a:t>
            </a:r>
            <a:endParaRPr dirty="0"/>
          </a:p>
        </p:txBody>
      </p:sp>
      <p:sp>
        <p:nvSpPr>
          <p:cNvPr id="3602" name="Google Shape;3602;p45"/>
          <p:cNvSpPr txBox="1">
            <a:spLocks noGrp="1"/>
          </p:cNvSpPr>
          <p:nvPr>
            <p:ph type="subTitle" idx="1"/>
          </p:nvPr>
        </p:nvSpPr>
        <p:spPr>
          <a:xfrm>
            <a:off x="885825" y="1649888"/>
            <a:ext cx="3557430" cy="2343900"/>
          </a:xfrm>
          <a:prstGeom prst="rect">
            <a:avLst/>
          </a:prstGeom>
        </p:spPr>
        <p:txBody>
          <a:bodyPr spcFirstLastPara="1" wrap="square" lIns="91425" tIns="91425" rIns="91425" bIns="91425" anchor="t" anchorCtr="0">
            <a:noAutofit/>
          </a:bodyPr>
          <a:lstStyle/>
          <a:p>
            <a:pPr marL="0" lvl="0" indent="0"/>
            <a:r>
              <a:rPr lang="en-US" dirty="0"/>
              <a:t>Virtualization is a technology that creates virtual versions of computer resources such as hardware platforms, operating systems, storage devices, and network resources. It’s like creating a software-based replica of a physical machine, allowing you to run multiple isolated environments on the same hardware or across a distributed system.</a:t>
            </a:r>
            <a:endParaRPr dirty="0"/>
          </a:p>
        </p:txBody>
      </p:sp>
      <p:sp>
        <p:nvSpPr>
          <p:cNvPr id="3603" name="Google Shape;3603;p45"/>
          <p:cNvSpPr txBox="1">
            <a:spLocks noGrp="1"/>
          </p:cNvSpPr>
          <p:nvPr>
            <p:ph type="subTitle" idx="2"/>
          </p:nvPr>
        </p:nvSpPr>
        <p:spPr>
          <a:xfrm>
            <a:off x="4770563" y="1649888"/>
            <a:ext cx="3660211" cy="2343900"/>
          </a:xfrm>
          <a:prstGeom prst="rect">
            <a:avLst/>
          </a:prstGeom>
        </p:spPr>
        <p:txBody>
          <a:bodyPr spcFirstLastPara="1" wrap="square" lIns="91425" tIns="91425" rIns="91425" bIns="91425" anchor="t" anchorCtr="0">
            <a:noAutofit/>
          </a:bodyPr>
          <a:lstStyle/>
          <a:p>
            <a:pPr marL="0" lvl="0" indent="0"/>
            <a:r>
              <a:rPr lang="en-US" dirty="0"/>
              <a:t>Containerization is a lightweight form of virtualization that allows you to run applications and their dependencies in isolated containers. Each container shares the same operating system kernel but is isolated from other containers, providing a portable and consistent runtime environment for applications.</a:t>
            </a:r>
            <a:endParaRPr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6983" b="87282" l="29838" r="67041">
                        <a14:foregroundMark x1="34831" y1="12718" x2="60924" y2="13217"/>
                        <a14:foregroundMark x1="39576" y1="76309" x2="40325" y2="80050"/>
                        <a14:backgroundMark x1="34332" y1="60599" x2="63546" y2="60599"/>
                        <a14:backgroundMark x1="33958" y1="60599" x2="27466" y2="60599"/>
                        <a14:backgroundMark x1="32085" y1="73317" x2="64544" y2="73317"/>
                      </a14:backgroundRemoval>
                    </a14:imgEffect>
                  </a14:imgLayer>
                </a14:imgProps>
              </a:ext>
            </a:extLst>
          </a:blip>
          <a:stretch>
            <a:fillRect/>
          </a:stretch>
        </p:blipFill>
        <p:spPr>
          <a:xfrm>
            <a:off x="4443255" y="2913734"/>
            <a:ext cx="4453969" cy="2229765"/>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ackgroundRemoval t="7731" b="86035" l="17603" r="71411">
                        <a14:foregroundMark x1="19850" y1="18703" x2="28839" y2="18703"/>
                        <a14:foregroundMark x1="40200" y1="20698" x2="48939" y2="20698"/>
                        <a14:foregroundMark x1="60549" y1="18703" x2="68664" y2="19451"/>
                        <a14:foregroundMark x1="69913" y1="13466" x2="59551" y2="25187"/>
                        <a14:foregroundMark x1="48564" y1="14464" x2="39576" y2="25436"/>
                        <a14:foregroundMark x1="28714" y1="14214" x2="19351" y2="23691"/>
                        <a14:foregroundMark x1="29463" y1="31671" x2="19351" y2="38155"/>
                        <a14:foregroundMark x1="19351" y1="32170" x2="28964" y2="37406"/>
                        <a14:foregroundMark x1="38826" y1="31172" x2="49438" y2="37406"/>
                        <a14:foregroundMark x1="49189" y1="31421" x2="39326" y2="37406"/>
                        <a14:foregroundMark x1="69164" y1="31421" x2="59301" y2="37406"/>
                        <a14:foregroundMark x1="59426" y1="32918" x2="69039" y2="37406"/>
                        <a14:foregroundMark x1="69288" y1="42394" x2="59551" y2="48628"/>
                        <a14:foregroundMark x1="59551" y1="44140" x2="69039" y2="48628"/>
                        <a14:foregroundMark x1="49189" y1="44140" x2="38826" y2="49127"/>
                        <a14:foregroundMark x1="39576" y1="45137" x2="48689" y2="49377"/>
                        <a14:foregroundMark x1="28964" y1="44140" x2="19476" y2="48878"/>
                        <a14:foregroundMark x1="19476" y1="44140" x2="28589" y2="47631"/>
                        <a14:foregroundMark x1="69413" y1="54613" x2="19476" y2="58105"/>
                        <a14:foregroundMark x1="20100" y1="55112" x2="68789" y2="57855"/>
                        <a14:foregroundMark x1="19101" y1="71322" x2="69538" y2="75561"/>
                        <a14:foregroundMark x1="69288" y1="62594" x2="19226" y2="67581"/>
                        <a14:foregroundMark x1="19476" y1="63092" x2="69663" y2="66584"/>
                        <a14:foregroundMark x1="69039" y1="71322" x2="19226" y2="75810"/>
                        <a14:backgroundMark x1="19850" y1="69327" x2="68539" y2="69576"/>
                        <a14:backgroundMark x1="19101" y1="52120" x2="70412" y2="51870"/>
                      </a14:backgroundRemoval>
                    </a14:imgEffect>
                  </a14:imgLayer>
                </a14:imgProps>
              </a:ext>
            </a:extLst>
          </a:blip>
          <a:stretch>
            <a:fillRect/>
          </a:stretch>
        </p:blipFill>
        <p:spPr>
          <a:xfrm>
            <a:off x="713275" y="3015225"/>
            <a:ext cx="4479227" cy="22424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23"/>
        <p:cNvGrpSpPr/>
        <p:nvPr/>
      </p:nvGrpSpPr>
      <p:grpSpPr>
        <a:xfrm>
          <a:off x="0" y="0"/>
          <a:ext cx="0" cy="0"/>
          <a:chOff x="0" y="0"/>
          <a:chExt cx="0" cy="0"/>
        </a:xfrm>
      </p:grpSpPr>
      <p:grpSp>
        <p:nvGrpSpPr>
          <p:cNvPr id="3524" name="Google Shape;3524;p43"/>
          <p:cNvGrpSpPr/>
          <p:nvPr/>
        </p:nvGrpSpPr>
        <p:grpSpPr>
          <a:xfrm>
            <a:off x="6840333" y="-220281"/>
            <a:ext cx="2227588" cy="726522"/>
            <a:chOff x="3799000" y="1820400"/>
            <a:chExt cx="1039375" cy="338989"/>
          </a:xfrm>
        </p:grpSpPr>
        <p:sp>
          <p:nvSpPr>
            <p:cNvPr id="3525" name="Google Shape;3525;p43"/>
            <p:cNvSpPr/>
            <p:nvPr/>
          </p:nvSpPr>
          <p:spPr>
            <a:xfrm>
              <a:off x="469043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3"/>
            <p:cNvSpPr/>
            <p:nvPr/>
          </p:nvSpPr>
          <p:spPr>
            <a:xfrm>
              <a:off x="469043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3"/>
            <p:cNvSpPr/>
            <p:nvPr/>
          </p:nvSpPr>
          <p:spPr>
            <a:xfrm>
              <a:off x="477957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3"/>
            <p:cNvSpPr/>
            <p:nvPr/>
          </p:nvSpPr>
          <p:spPr>
            <a:xfrm>
              <a:off x="4601288"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3"/>
            <p:cNvSpPr/>
            <p:nvPr/>
          </p:nvSpPr>
          <p:spPr>
            <a:xfrm>
              <a:off x="442300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3"/>
            <p:cNvSpPr/>
            <p:nvPr/>
          </p:nvSpPr>
          <p:spPr>
            <a:xfrm>
              <a:off x="442300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3"/>
            <p:cNvSpPr/>
            <p:nvPr/>
          </p:nvSpPr>
          <p:spPr>
            <a:xfrm>
              <a:off x="442300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3"/>
            <p:cNvSpPr/>
            <p:nvPr/>
          </p:nvSpPr>
          <p:spPr>
            <a:xfrm>
              <a:off x="4512145"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3"/>
            <p:cNvSpPr/>
            <p:nvPr/>
          </p:nvSpPr>
          <p:spPr>
            <a:xfrm>
              <a:off x="4512145"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3"/>
            <p:cNvSpPr/>
            <p:nvPr/>
          </p:nvSpPr>
          <p:spPr>
            <a:xfrm>
              <a:off x="4512145"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3"/>
            <p:cNvSpPr/>
            <p:nvPr/>
          </p:nvSpPr>
          <p:spPr>
            <a:xfrm>
              <a:off x="433385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4333859"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3"/>
            <p:cNvSpPr/>
            <p:nvPr/>
          </p:nvSpPr>
          <p:spPr>
            <a:xfrm>
              <a:off x="433385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433385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4155572"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4155572"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4155572"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3"/>
            <p:cNvSpPr/>
            <p:nvPr/>
          </p:nvSpPr>
          <p:spPr>
            <a:xfrm>
              <a:off x="4155572"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3"/>
            <p:cNvSpPr/>
            <p:nvPr/>
          </p:nvSpPr>
          <p:spPr>
            <a:xfrm>
              <a:off x="424471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424471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424471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3"/>
            <p:cNvSpPr/>
            <p:nvPr/>
          </p:nvSpPr>
          <p:spPr>
            <a:xfrm>
              <a:off x="424471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4066429"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4066429"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4066429"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3888143"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3888143"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3888143"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3977286"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3977286"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3977286"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3977286"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3799000" y="1820400"/>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3799000" y="1913796"/>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3799000" y="2007193"/>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3799000" y="2100589"/>
              <a:ext cx="58800" cy="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43"/>
          <p:cNvSpPr/>
          <p:nvPr/>
        </p:nvSpPr>
        <p:spPr>
          <a:xfrm>
            <a:off x="2153810" y="2548150"/>
            <a:ext cx="1843800" cy="184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txBox="1">
            <a:spLocks noGrp="1"/>
          </p:cNvSpPr>
          <p:nvPr>
            <p:ph type="title"/>
          </p:nvPr>
        </p:nvSpPr>
        <p:spPr>
          <a:xfrm>
            <a:off x="4228090" y="2680725"/>
            <a:ext cx="2762100" cy="923400"/>
          </a:xfrm>
          <a:prstGeom prst="rect">
            <a:avLst/>
          </a:prstGeom>
        </p:spPr>
        <p:txBody>
          <a:bodyPr spcFirstLastPara="1" wrap="square" lIns="91425" tIns="91425" rIns="91425" bIns="91425" anchor="b" anchorCtr="0">
            <a:noAutofit/>
          </a:bodyPr>
          <a:lstStyle/>
          <a:p>
            <a:pPr lvl="0"/>
            <a:r>
              <a:rPr lang="en-US" dirty="0"/>
              <a:t>Kubeclarity</a:t>
            </a:r>
            <a:endParaRPr dirty="0"/>
          </a:p>
        </p:txBody>
      </p:sp>
      <p:sp>
        <p:nvSpPr>
          <p:cNvPr id="3563" name="Google Shape;3563;p43"/>
          <p:cNvSpPr txBox="1">
            <a:spLocks noGrp="1"/>
          </p:cNvSpPr>
          <p:nvPr>
            <p:ph type="title" idx="2"/>
          </p:nvPr>
        </p:nvSpPr>
        <p:spPr>
          <a:xfrm>
            <a:off x="2356910" y="3011350"/>
            <a:ext cx="14376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3564" name="Google Shape;3564;p43"/>
          <p:cNvSpPr txBox="1">
            <a:spLocks noGrp="1"/>
          </p:cNvSpPr>
          <p:nvPr>
            <p:ph type="subTitle" idx="1"/>
          </p:nvPr>
        </p:nvSpPr>
        <p:spPr>
          <a:xfrm>
            <a:off x="4228073" y="3530819"/>
            <a:ext cx="2762100" cy="713400"/>
          </a:xfrm>
          <a:prstGeom prst="rect">
            <a:avLst/>
          </a:prstGeom>
        </p:spPr>
        <p:txBody>
          <a:bodyPr spcFirstLastPara="1" wrap="square" lIns="91425" tIns="91425" rIns="91425" bIns="91425" anchor="t" anchorCtr="0">
            <a:noAutofit/>
          </a:bodyPr>
          <a:lstStyle/>
          <a:p>
            <a:pPr marL="0" lvl="0" indent="0"/>
            <a:r>
              <a:rPr lang="en-US" dirty="0"/>
              <a:t>Vulnerability Tool for Container on K8s clusters.</a:t>
            </a:r>
            <a:endParaRPr lang="en-US" dirty="0"/>
          </a:p>
        </p:txBody>
      </p:sp>
      <p:pic>
        <p:nvPicPr>
          <p:cNvPr id="3565" name="Google Shape;3565;p43"/>
          <p:cNvPicPr preferRelativeResize="0"/>
          <p:nvPr/>
        </p:nvPicPr>
        <p:blipFill>
          <a:blip r:embed="rId3">
            <a:alphaModFix/>
          </a:blip>
          <a:stretch>
            <a:fillRect/>
          </a:stretch>
        </p:blipFill>
        <p:spPr>
          <a:xfrm>
            <a:off x="4951796" y="143100"/>
            <a:ext cx="1602225" cy="1148801"/>
          </a:xfrm>
          <a:prstGeom prst="rect">
            <a:avLst/>
          </a:prstGeom>
          <a:noFill/>
          <a:ln>
            <a:noFill/>
          </a:ln>
        </p:spPr>
      </p:pic>
      <p:pic>
        <p:nvPicPr>
          <p:cNvPr id="3566" name="Google Shape;3566;p43"/>
          <p:cNvPicPr preferRelativeResize="0"/>
          <p:nvPr/>
        </p:nvPicPr>
        <p:blipFill>
          <a:blip r:embed="rId3">
            <a:alphaModFix/>
          </a:blip>
          <a:stretch>
            <a:fillRect/>
          </a:stretch>
        </p:blipFill>
        <p:spPr>
          <a:xfrm>
            <a:off x="2526479" y="2162900"/>
            <a:ext cx="841225" cy="603160"/>
          </a:xfrm>
          <a:prstGeom prst="rect">
            <a:avLst/>
          </a:prstGeom>
          <a:noFill/>
          <a:ln>
            <a:noFill/>
          </a:ln>
        </p:spPr>
      </p:pic>
      <p:grpSp>
        <p:nvGrpSpPr>
          <p:cNvPr id="3567" name="Google Shape;3567;p43"/>
          <p:cNvGrpSpPr/>
          <p:nvPr/>
        </p:nvGrpSpPr>
        <p:grpSpPr>
          <a:xfrm>
            <a:off x="7126920" y="4391944"/>
            <a:ext cx="1654413" cy="326167"/>
            <a:chOff x="2978333" y="5720819"/>
            <a:chExt cx="1654413" cy="326167"/>
          </a:xfrm>
        </p:grpSpPr>
        <p:sp>
          <p:nvSpPr>
            <p:cNvPr id="3568" name="Google Shape;3568;p43"/>
            <p:cNvSpPr/>
            <p:nvPr/>
          </p:nvSpPr>
          <p:spPr>
            <a:xfrm>
              <a:off x="4315694"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4506746"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4124643"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3"/>
            <p:cNvSpPr/>
            <p:nvPr/>
          </p:nvSpPr>
          <p:spPr>
            <a:xfrm>
              <a:off x="4124643"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3742539"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3742539"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3"/>
            <p:cNvSpPr/>
            <p:nvPr/>
          </p:nvSpPr>
          <p:spPr>
            <a:xfrm>
              <a:off x="3933591"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3"/>
            <p:cNvSpPr/>
            <p:nvPr/>
          </p:nvSpPr>
          <p:spPr>
            <a:xfrm>
              <a:off x="3933591"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3551488"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3169384"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3360436"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3360436" y="5920986"/>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2978333" y="5720819"/>
              <a:ext cx="126000" cy="12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1" name="Google Shape;3581;p43"/>
          <p:cNvPicPr preferRelativeResize="0"/>
          <p:nvPr/>
        </p:nvPicPr>
        <p:blipFill>
          <a:blip r:embed="rId4">
            <a:alphaModFix/>
          </a:blip>
          <a:stretch>
            <a:fillRect/>
          </a:stretch>
        </p:blipFill>
        <p:spPr>
          <a:xfrm>
            <a:off x="3898923" y="506252"/>
            <a:ext cx="1397893" cy="1843800"/>
          </a:xfrm>
          <a:prstGeom prst="rect">
            <a:avLst/>
          </a:prstGeom>
          <a:noFill/>
          <a:ln>
            <a:noFill/>
          </a:ln>
        </p:spPr>
      </p:pic>
      <p:pic>
        <p:nvPicPr>
          <p:cNvPr id="3582" name="Google Shape;3582;p43"/>
          <p:cNvPicPr preferRelativeResize="0"/>
          <p:nvPr/>
        </p:nvPicPr>
        <p:blipFill>
          <a:blip r:embed="rId5">
            <a:alphaModFix/>
          </a:blip>
          <a:stretch>
            <a:fillRect/>
          </a:stretch>
        </p:blipFill>
        <p:spPr>
          <a:xfrm>
            <a:off x="3367711" y="1506500"/>
            <a:ext cx="676888" cy="1071525"/>
          </a:xfrm>
          <a:prstGeom prst="rect">
            <a:avLst/>
          </a:prstGeom>
          <a:noFill/>
          <a:ln>
            <a:noFill/>
          </a:ln>
        </p:spPr>
      </p:pic>
      <p:pic>
        <p:nvPicPr>
          <p:cNvPr id="3583" name="Google Shape;3583;p43"/>
          <p:cNvPicPr preferRelativeResize="0"/>
          <p:nvPr/>
        </p:nvPicPr>
        <p:blipFill>
          <a:blip r:embed="rId6">
            <a:alphaModFix/>
          </a:blip>
          <a:stretch>
            <a:fillRect/>
          </a:stretch>
        </p:blipFill>
        <p:spPr>
          <a:xfrm>
            <a:off x="3136451" y="405649"/>
            <a:ext cx="908150" cy="1148800"/>
          </a:xfrm>
          <a:prstGeom prst="rect">
            <a:avLst/>
          </a:prstGeom>
          <a:noFill/>
          <a:ln>
            <a:noFill/>
          </a:ln>
        </p:spPr>
      </p:pic>
      <p:pic>
        <p:nvPicPr>
          <p:cNvPr id="3584" name="Google Shape;3584;p43"/>
          <p:cNvPicPr preferRelativeResize="0"/>
          <p:nvPr/>
        </p:nvPicPr>
        <p:blipFill>
          <a:blip r:embed="rId6">
            <a:alphaModFix/>
          </a:blip>
          <a:stretch>
            <a:fillRect/>
          </a:stretch>
        </p:blipFill>
        <p:spPr>
          <a:xfrm>
            <a:off x="5312350" y="1827212"/>
            <a:ext cx="593532" cy="750812"/>
          </a:xfrm>
          <a:prstGeom prst="rect">
            <a:avLst/>
          </a:prstGeom>
          <a:noFill/>
          <a:ln>
            <a:noFill/>
          </a:ln>
        </p:spPr>
      </p:pic>
      <p:pic>
        <p:nvPicPr>
          <p:cNvPr id="3585" name="Google Shape;3585;p43"/>
          <p:cNvPicPr preferRelativeResize="0"/>
          <p:nvPr/>
        </p:nvPicPr>
        <p:blipFill>
          <a:blip r:embed="rId3">
            <a:alphaModFix/>
          </a:blip>
          <a:stretch>
            <a:fillRect/>
          </a:stretch>
        </p:blipFill>
        <p:spPr>
          <a:xfrm>
            <a:off x="2356904" y="903350"/>
            <a:ext cx="841225" cy="603160"/>
          </a:xfrm>
          <a:prstGeom prst="rect">
            <a:avLst/>
          </a:prstGeom>
          <a:noFill/>
          <a:ln>
            <a:noFill/>
          </a:ln>
        </p:spPr>
      </p:pic>
      <p:pic>
        <p:nvPicPr>
          <p:cNvPr id="3586" name="Google Shape;3586;p43"/>
          <p:cNvPicPr preferRelativeResize="0"/>
          <p:nvPr/>
        </p:nvPicPr>
        <p:blipFill>
          <a:blip r:embed="rId3">
            <a:alphaModFix/>
          </a:blip>
          <a:stretch>
            <a:fillRect/>
          </a:stretch>
        </p:blipFill>
        <p:spPr>
          <a:xfrm>
            <a:off x="5921404" y="1554462"/>
            <a:ext cx="841225" cy="603160"/>
          </a:xfrm>
          <a:prstGeom prst="rect">
            <a:avLst/>
          </a:prstGeom>
          <a:noFill/>
          <a:ln>
            <a:noFill/>
          </a:ln>
        </p:spPr>
      </p:pic>
    </p:spTree>
    <p:extLst>
      <p:ext uri="{BB962C8B-B14F-4D97-AF65-F5344CB8AC3E}">
        <p14:creationId xmlns:p14="http://schemas.microsoft.com/office/powerpoint/2010/main" val="2252408552"/>
      </p:ext>
    </p:extLst>
  </p:cSld>
  <p:clrMapOvr>
    <a:masterClrMapping/>
  </p:clrMapOvr>
</p:sld>
</file>

<file path=ppt/theme/theme1.xml><?xml version="1.0" encoding="utf-8"?>
<a:theme xmlns:a="http://schemas.openxmlformats.org/drawingml/2006/main" name="Cyber Security Kill Chain by Slidesgo">
  <a:themeElements>
    <a:clrScheme name="Simple Light">
      <a:dk1>
        <a:srgbClr val="FFFFFF"/>
      </a:dk1>
      <a:lt1>
        <a:srgbClr val="00394B"/>
      </a:lt1>
      <a:dk2>
        <a:srgbClr val="002530"/>
      </a:dk2>
      <a:lt2>
        <a:srgbClr val="006F80"/>
      </a:lt2>
      <a:accent1>
        <a:srgbClr val="1090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372</Words>
  <Application>Microsoft Office PowerPoint</Application>
  <PresentationFormat>On-screen Show (16:9)</PresentationFormat>
  <Paragraphs>66</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Open Sans Medium</vt:lpstr>
      <vt:lpstr>Alumni Sans Pinstripe</vt:lpstr>
      <vt:lpstr>Advent Pro</vt:lpstr>
      <vt:lpstr>Arial</vt:lpstr>
      <vt:lpstr>Cyber Security Kill Chain by Slidesgo</vt:lpstr>
      <vt:lpstr>End-to-End Vulnerability Management System</vt:lpstr>
      <vt:lpstr>TABLE OF CONTENTS</vt:lpstr>
      <vt:lpstr>The Team</vt:lpstr>
      <vt:lpstr>Vulnerability</vt:lpstr>
      <vt:lpstr>What are vulnerabilities?</vt:lpstr>
      <vt:lpstr>Risk assessment</vt:lpstr>
      <vt:lpstr>Virtualization vs Containerization</vt:lpstr>
      <vt:lpstr>Virtualization vs Containerization</vt:lpstr>
      <vt:lpstr>Kubeclarity</vt:lpstr>
      <vt:lpstr>KubeClarity</vt:lpstr>
      <vt:lpstr>DASHBOAED</vt:lpstr>
      <vt:lpstr>APPLICATIONS</vt:lpstr>
      <vt:lpstr>APPLICATION RESOURCES</vt:lpstr>
      <vt:lpstr>PACKAGES</vt:lpstr>
      <vt:lpstr>VULNERABILITES</vt:lpstr>
      <vt:lpstr>OpenVAS</vt:lpstr>
      <vt:lpstr>OpenVAS</vt:lpstr>
      <vt:lpstr>Tasks</vt:lpstr>
      <vt:lpstr>Report</vt:lpstr>
      <vt:lpstr>Results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Vulnerability Management System</dc:title>
  <cp:lastModifiedBy>Hassan Eid</cp:lastModifiedBy>
  <cp:revision>8</cp:revision>
  <dcterms:modified xsi:type="dcterms:W3CDTF">2025-12-08T10:23:33Z</dcterms:modified>
</cp:coreProperties>
</file>